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78" r:id="rId4"/>
  </p:sldMasterIdLst>
  <p:notesMasterIdLst>
    <p:notesMasterId r:id="rId62"/>
  </p:notesMasterIdLst>
  <p:sldIdLst>
    <p:sldId id="256" r:id="rId5"/>
    <p:sldId id="711" r:id="rId6"/>
    <p:sldId id="540" r:id="rId7"/>
    <p:sldId id="537" r:id="rId8"/>
    <p:sldId id="651" r:id="rId9"/>
    <p:sldId id="689" r:id="rId10"/>
    <p:sldId id="690" r:id="rId11"/>
    <p:sldId id="536" r:id="rId12"/>
    <p:sldId id="652" r:id="rId13"/>
    <p:sldId id="653" r:id="rId14"/>
    <p:sldId id="684" r:id="rId15"/>
    <p:sldId id="654" r:id="rId16"/>
    <p:sldId id="656" r:id="rId17"/>
    <p:sldId id="655" r:id="rId18"/>
    <p:sldId id="695" r:id="rId19"/>
    <p:sldId id="657" r:id="rId20"/>
    <p:sldId id="659" r:id="rId21"/>
    <p:sldId id="658" r:id="rId22"/>
    <p:sldId id="697" r:id="rId23"/>
    <p:sldId id="660" r:id="rId24"/>
    <p:sldId id="661" r:id="rId25"/>
    <p:sldId id="698" r:id="rId26"/>
    <p:sldId id="662" r:id="rId27"/>
    <p:sldId id="667" r:id="rId28"/>
    <p:sldId id="663" r:id="rId29"/>
    <p:sldId id="699" r:id="rId30"/>
    <p:sldId id="664" r:id="rId31"/>
    <p:sldId id="665" r:id="rId32"/>
    <p:sldId id="666" r:id="rId33"/>
    <p:sldId id="701" r:id="rId34"/>
    <p:sldId id="668" r:id="rId35"/>
    <p:sldId id="669" r:id="rId36"/>
    <p:sldId id="670" r:id="rId37"/>
    <p:sldId id="671" r:id="rId38"/>
    <p:sldId id="705" r:id="rId39"/>
    <p:sldId id="672" r:id="rId40"/>
    <p:sldId id="706" r:id="rId41"/>
    <p:sldId id="673" r:id="rId42"/>
    <p:sldId id="674" r:id="rId43"/>
    <p:sldId id="675" r:id="rId44"/>
    <p:sldId id="709" r:id="rId45"/>
    <p:sldId id="676" r:id="rId46"/>
    <p:sldId id="677" r:id="rId47"/>
    <p:sldId id="710" r:id="rId48"/>
    <p:sldId id="678" r:id="rId49"/>
    <p:sldId id="679" r:id="rId50"/>
    <p:sldId id="708" r:id="rId51"/>
    <p:sldId id="680" r:id="rId52"/>
    <p:sldId id="681" r:id="rId53"/>
    <p:sldId id="682" r:id="rId54"/>
    <p:sldId id="707" r:id="rId55"/>
    <p:sldId id="683" r:id="rId56"/>
    <p:sldId id="712" r:id="rId57"/>
    <p:sldId id="487" r:id="rId58"/>
    <p:sldId id="265" r:id="rId59"/>
    <p:sldId id="340" r:id="rId60"/>
    <p:sldId id="343" r:id="rId61"/>
  </p:sldIdLst>
  <p:sldSz cx="14630400" cy="8229600"/>
  <p:notesSz cx="8229600" cy="14630400"/>
  <p:embeddedFontLst>
    <p:embeddedFont>
      <p:font typeface="Montserrat" pitchFamily="2" charset="0"/>
      <p:regular r:id="rId63"/>
      <p:bold r:id="rId64"/>
      <p:italic r:id="rId65"/>
      <p:boldItalic r:id="rId66"/>
    </p:embeddedFont>
    <p:embeddedFont>
      <p:font typeface="Roboto" panose="02000000000000000000" pitchFamily="2"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3D"/>
    <a:srgbClr val="9ED561"/>
    <a:srgbClr val="080808"/>
    <a:srgbClr val="C8102E"/>
    <a:srgbClr val="FF5B5B"/>
    <a:srgbClr val="F56B7F"/>
    <a:srgbClr val="FCAAB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10"/>
  </p:normalViewPr>
  <p:slideViewPr>
    <p:cSldViewPr snapToGrid="0" snapToObjects="1">
      <p:cViewPr varScale="1">
        <p:scale>
          <a:sx n="66" d="100"/>
          <a:sy n="66" d="100"/>
        </p:scale>
        <p:origin x="74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fntdata"/><Relationship Id="rId68"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4.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3.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isha  Garg | AMRG &amp; Associates" userId="1e9b1554-a3da-4cdb-994d-3f48adc7a089" providerId="ADAL" clId="{70D8EA9A-84D2-4A41-A882-F2A260BA5A79}"/>
    <pc:docChg chg="undo custSel addSld delSld modSld modMainMaster">
      <pc:chgData name="Tanisha  Garg | AMRG &amp; Associates" userId="1e9b1554-a3da-4cdb-994d-3f48adc7a089" providerId="ADAL" clId="{70D8EA9A-84D2-4A41-A882-F2A260BA5A79}" dt="2026-04-23T10:42:08.491" v="817" actId="20577"/>
      <pc:docMkLst>
        <pc:docMk/>
      </pc:docMkLst>
      <pc:sldChg chg="modSp add del mod">
        <pc:chgData name="Tanisha  Garg | AMRG &amp; Associates" userId="1e9b1554-a3da-4cdb-994d-3f48adc7a089" providerId="ADAL" clId="{70D8EA9A-84D2-4A41-A882-F2A260BA5A79}" dt="2026-04-23T08:02:41.741" v="206" actId="20577"/>
        <pc:sldMkLst>
          <pc:docMk/>
          <pc:sldMk cId="1511536779" sldId="540"/>
        </pc:sldMkLst>
        <pc:spChg chg="mod">
          <ac:chgData name="Tanisha  Garg | AMRG &amp; Associates" userId="1e9b1554-a3da-4cdb-994d-3f48adc7a089" providerId="ADAL" clId="{70D8EA9A-84D2-4A41-A882-F2A260BA5A79}" dt="2026-04-23T08:02:41.741" v="206" actId="20577"/>
          <ac:spMkLst>
            <pc:docMk/>
            <pc:sldMk cId="1511536779" sldId="540"/>
            <ac:spMk id="11" creationId="{767A6DC1-174E-927D-4131-50DC935CFF83}"/>
          </ac:spMkLst>
        </pc:spChg>
      </pc:sldChg>
      <pc:sldChg chg="addSp modSp add del mod">
        <pc:chgData name="Tanisha  Garg | AMRG &amp; Associates" userId="1e9b1554-a3da-4cdb-994d-3f48adc7a089" providerId="ADAL" clId="{70D8EA9A-84D2-4A41-A882-F2A260BA5A79}" dt="2026-04-23T08:59:03.097" v="779" actId="47"/>
        <pc:sldMkLst>
          <pc:docMk/>
          <pc:sldMk cId="2183894891" sldId="624"/>
        </pc:sldMkLst>
        <pc:spChg chg="mod">
          <ac:chgData name="Tanisha  Garg | AMRG &amp; Associates" userId="1e9b1554-a3da-4cdb-994d-3f48adc7a089" providerId="ADAL" clId="{70D8EA9A-84D2-4A41-A882-F2A260BA5A79}" dt="2026-04-23T08:52:16.003" v="756" actId="164"/>
          <ac:spMkLst>
            <pc:docMk/>
            <pc:sldMk cId="2183894891" sldId="624"/>
            <ac:spMk id="9" creationId="{C44BCA09-74B5-1403-9C50-67D97066E0BF}"/>
          </ac:spMkLst>
        </pc:spChg>
        <pc:spChg chg="mod">
          <ac:chgData name="Tanisha  Garg | AMRG &amp; Associates" userId="1e9b1554-a3da-4cdb-994d-3f48adc7a089" providerId="ADAL" clId="{70D8EA9A-84D2-4A41-A882-F2A260BA5A79}" dt="2026-04-23T08:52:16.003" v="756" actId="164"/>
          <ac:spMkLst>
            <pc:docMk/>
            <pc:sldMk cId="2183894891" sldId="624"/>
            <ac:spMk id="10" creationId="{BC672F59-35BC-A1C1-83F3-B3A791EF7EB0}"/>
          </ac:spMkLst>
        </pc:spChg>
        <pc:spChg chg="mod">
          <ac:chgData name="Tanisha  Garg | AMRG &amp; Associates" userId="1e9b1554-a3da-4cdb-994d-3f48adc7a089" providerId="ADAL" clId="{70D8EA9A-84D2-4A41-A882-F2A260BA5A79}" dt="2026-04-23T08:52:16.003" v="756" actId="164"/>
          <ac:spMkLst>
            <pc:docMk/>
            <pc:sldMk cId="2183894891" sldId="624"/>
            <ac:spMk id="11" creationId="{F46948C8-40DE-4024-ADCE-1D7DEB438A94}"/>
          </ac:spMkLst>
        </pc:spChg>
        <pc:spChg chg="mod">
          <ac:chgData name="Tanisha  Garg | AMRG &amp; Associates" userId="1e9b1554-a3da-4cdb-994d-3f48adc7a089" providerId="ADAL" clId="{70D8EA9A-84D2-4A41-A882-F2A260BA5A79}" dt="2026-04-23T08:52:16.003" v="756" actId="164"/>
          <ac:spMkLst>
            <pc:docMk/>
            <pc:sldMk cId="2183894891" sldId="624"/>
            <ac:spMk id="12" creationId="{39528E8B-38DA-C1A7-A39E-9AFA928E3508}"/>
          </ac:spMkLst>
        </pc:spChg>
        <pc:spChg chg="mod">
          <ac:chgData name="Tanisha  Garg | AMRG &amp; Associates" userId="1e9b1554-a3da-4cdb-994d-3f48adc7a089" providerId="ADAL" clId="{70D8EA9A-84D2-4A41-A882-F2A260BA5A79}" dt="2026-04-23T08:52:16.003" v="756" actId="164"/>
          <ac:spMkLst>
            <pc:docMk/>
            <pc:sldMk cId="2183894891" sldId="624"/>
            <ac:spMk id="17" creationId="{A93E76DC-AF9C-5562-C4F0-F11C3DCB8348}"/>
          </ac:spMkLst>
        </pc:spChg>
        <pc:spChg chg="mod">
          <ac:chgData name="Tanisha  Garg | AMRG &amp; Associates" userId="1e9b1554-a3da-4cdb-994d-3f48adc7a089" providerId="ADAL" clId="{70D8EA9A-84D2-4A41-A882-F2A260BA5A79}" dt="2026-04-23T08:52:16.003" v="756" actId="164"/>
          <ac:spMkLst>
            <pc:docMk/>
            <pc:sldMk cId="2183894891" sldId="624"/>
            <ac:spMk id="18" creationId="{E29ABF43-6E9C-CB66-8BA5-92E5804E3247}"/>
          </ac:spMkLst>
        </pc:spChg>
        <pc:spChg chg="mod">
          <ac:chgData name="Tanisha  Garg | AMRG &amp; Associates" userId="1e9b1554-a3da-4cdb-994d-3f48adc7a089" providerId="ADAL" clId="{70D8EA9A-84D2-4A41-A882-F2A260BA5A79}" dt="2026-04-23T08:52:16.003" v="756" actId="164"/>
          <ac:spMkLst>
            <pc:docMk/>
            <pc:sldMk cId="2183894891" sldId="624"/>
            <ac:spMk id="19" creationId="{952741F4-E61D-E73E-5DFE-F9F45D882D2C}"/>
          </ac:spMkLst>
        </pc:spChg>
        <pc:spChg chg="mod">
          <ac:chgData name="Tanisha  Garg | AMRG &amp; Associates" userId="1e9b1554-a3da-4cdb-994d-3f48adc7a089" providerId="ADAL" clId="{70D8EA9A-84D2-4A41-A882-F2A260BA5A79}" dt="2026-04-23T08:52:16.003" v="756" actId="164"/>
          <ac:spMkLst>
            <pc:docMk/>
            <pc:sldMk cId="2183894891" sldId="624"/>
            <ac:spMk id="20" creationId="{ED67BECA-C6D8-9D76-20AA-5DB59572933B}"/>
          </ac:spMkLst>
        </pc:spChg>
        <pc:grpChg chg="add mod">
          <ac:chgData name="Tanisha  Garg | AMRG &amp; Associates" userId="1e9b1554-a3da-4cdb-994d-3f48adc7a089" providerId="ADAL" clId="{70D8EA9A-84D2-4A41-A882-F2A260BA5A79}" dt="2026-04-23T08:51:15.376" v="739" actId="164"/>
          <ac:grpSpMkLst>
            <pc:docMk/>
            <pc:sldMk cId="2183894891" sldId="624"/>
            <ac:grpSpMk id="13" creationId="{C8F7F28A-DEB3-B944-BC33-9985FB2A77B3}"/>
          </ac:grpSpMkLst>
        </pc:grpChg>
        <pc:grpChg chg="add mod">
          <ac:chgData name="Tanisha  Garg | AMRG &amp; Associates" userId="1e9b1554-a3da-4cdb-994d-3f48adc7a089" providerId="ADAL" clId="{70D8EA9A-84D2-4A41-A882-F2A260BA5A79}" dt="2026-04-23T08:52:16.003" v="756" actId="164"/>
          <ac:grpSpMkLst>
            <pc:docMk/>
            <pc:sldMk cId="2183894891" sldId="624"/>
            <ac:grpSpMk id="14" creationId="{E52148D3-839C-690B-6047-2E663361082E}"/>
          </ac:grpSpMkLst>
        </pc:grpChg>
      </pc:sldChg>
      <pc:sldChg chg="modSp mod">
        <pc:chgData name="Tanisha  Garg | AMRG &amp; Associates" userId="1e9b1554-a3da-4cdb-994d-3f48adc7a089" providerId="ADAL" clId="{70D8EA9A-84D2-4A41-A882-F2A260BA5A79}" dt="2026-04-20T08:53:12.914" v="36" actId="113"/>
        <pc:sldMkLst>
          <pc:docMk/>
          <pc:sldMk cId="3930661414" sldId="653"/>
        </pc:sldMkLst>
        <pc:spChg chg="mod">
          <ac:chgData name="Tanisha  Garg | AMRG &amp; Associates" userId="1e9b1554-a3da-4cdb-994d-3f48adc7a089" providerId="ADAL" clId="{70D8EA9A-84D2-4A41-A882-F2A260BA5A79}" dt="2026-04-20T08:53:12.914" v="36" actId="113"/>
          <ac:spMkLst>
            <pc:docMk/>
            <pc:sldMk cId="3930661414" sldId="653"/>
            <ac:spMk id="21" creationId="{9A079C94-5F5C-9A40-07C7-03BF2DB0FF5C}"/>
          </ac:spMkLst>
        </pc:spChg>
      </pc:sldChg>
      <pc:sldChg chg="addSp modSp del mod">
        <pc:chgData name="Tanisha  Garg | AMRG &amp; Associates" userId="1e9b1554-a3da-4cdb-994d-3f48adc7a089" providerId="ADAL" clId="{70D8EA9A-84D2-4A41-A882-F2A260BA5A79}" dt="2026-04-23T07:59:05.029" v="151" actId="2696"/>
        <pc:sldMkLst>
          <pc:docMk/>
          <pc:sldMk cId="217349184" sldId="656"/>
        </pc:sldMkLst>
      </pc:sldChg>
      <pc:sldChg chg="add">
        <pc:chgData name="Tanisha  Garg | AMRG &amp; Associates" userId="1e9b1554-a3da-4cdb-994d-3f48adc7a089" providerId="ADAL" clId="{70D8EA9A-84D2-4A41-A882-F2A260BA5A79}" dt="2026-04-23T07:59:10.081" v="152"/>
        <pc:sldMkLst>
          <pc:docMk/>
          <pc:sldMk cId="2039181406" sldId="656"/>
        </pc:sldMkLst>
      </pc:sldChg>
      <pc:sldChg chg="add del">
        <pc:chgData name="Tanisha  Garg | AMRG &amp; Associates" userId="1e9b1554-a3da-4cdb-994d-3f48adc7a089" providerId="ADAL" clId="{70D8EA9A-84D2-4A41-A882-F2A260BA5A79}" dt="2026-04-20T08:55:42.390" v="47" actId="47"/>
        <pc:sldMkLst>
          <pc:docMk/>
          <pc:sldMk cId="1128672899" sldId="658"/>
        </pc:sldMkLst>
      </pc:sldChg>
      <pc:sldChg chg="modSp mod">
        <pc:chgData name="Tanisha  Garg | AMRG &amp; Associates" userId="1e9b1554-a3da-4cdb-994d-3f48adc7a089" providerId="ADAL" clId="{70D8EA9A-84D2-4A41-A882-F2A260BA5A79}" dt="2026-04-20T09:07:49.628" v="72" actId="20577"/>
        <pc:sldMkLst>
          <pc:docMk/>
          <pc:sldMk cId="2446336969" sldId="660"/>
        </pc:sldMkLst>
        <pc:graphicFrameChg chg="modGraphic">
          <ac:chgData name="Tanisha  Garg | AMRG &amp; Associates" userId="1e9b1554-a3da-4cdb-994d-3f48adc7a089" providerId="ADAL" clId="{70D8EA9A-84D2-4A41-A882-F2A260BA5A79}" dt="2026-04-20T09:07:49.628" v="72" actId="20577"/>
          <ac:graphicFrameMkLst>
            <pc:docMk/>
            <pc:sldMk cId="2446336969" sldId="660"/>
            <ac:graphicFrameMk id="13" creationId="{2D3FACDE-C5D9-DF91-33D3-31941E1413C9}"/>
          </ac:graphicFrameMkLst>
        </pc:graphicFrameChg>
      </pc:sldChg>
      <pc:sldChg chg="del">
        <pc:chgData name="Tanisha  Garg | AMRG &amp; Associates" userId="1e9b1554-a3da-4cdb-994d-3f48adc7a089" providerId="ADAL" clId="{70D8EA9A-84D2-4A41-A882-F2A260BA5A79}" dt="2026-04-23T08:01:28.941" v="191" actId="2696"/>
        <pc:sldMkLst>
          <pc:docMk/>
          <pc:sldMk cId="1943323325" sldId="667"/>
        </pc:sldMkLst>
      </pc:sldChg>
      <pc:sldChg chg="add">
        <pc:chgData name="Tanisha  Garg | AMRG &amp; Associates" userId="1e9b1554-a3da-4cdb-994d-3f48adc7a089" providerId="ADAL" clId="{70D8EA9A-84D2-4A41-A882-F2A260BA5A79}" dt="2026-04-23T08:01:39.703" v="192"/>
        <pc:sldMkLst>
          <pc:docMk/>
          <pc:sldMk cId="2522745255" sldId="667"/>
        </pc:sldMkLst>
      </pc:sldChg>
      <pc:sldChg chg="modSp mod">
        <pc:chgData name="Tanisha  Garg | AMRG &amp; Associates" userId="1e9b1554-a3da-4cdb-994d-3f48adc7a089" providerId="ADAL" clId="{70D8EA9A-84D2-4A41-A882-F2A260BA5A79}" dt="2026-04-20T09:33:11.049" v="93" actId="113"/>
        <pc:sldMkLst>
          <pc:docMk/>
          <pc:sldMk cId="895703812" sldId="668"/>
        </pc:sldMkLst>
        <pc:spChg chg="mod">
          <ac:chgData name="Tanisha  Garg | AMRG &amp; Associates" userId="1e9b1554-a3da-4cdb-994d-3f48adc7a089" providerId="ADAL" clId="{70D8EA9A-84D2-4A41-A882-F2A260BA5A79}" dt="2026-04-20T09:33:11.049" v="93" actId="113"/>
          <ac:spMkLst>
            <pc:docMk/>
            <pc:sldMk cId="895703812" sldId="668"/>
            <ac:spMk id="9" creationId="{ABB279E9-D0EA-3D5A-8501-DCB49E6080D3}"/>
          </ac:spMkLst>
        </pc:spChg>
      </pc:sldChg>
      <pc:sldChg chg="modSp mod">
        <pc:chgData name="Tanisha  Garg | AMRG &amp; Associates" userId="1e9b1554-a3da-4cdb-994d-3f48adc7a089" providerId="ADAL" clId="{70D8EA9A-84D2-4A41-A882-F2A260BA5A79}" dt="2026-04-20T09:41:45.220" v="99" actId="14734"/>
        <pc:sldMkLst>
          <pc:docMk/>
          <pc:sldMk cId="2288855485" sldId="678"/>
        </pc:sldMkLst>
        <pc:graphicFrameChg chg="modGraphic">
          <ac:chgData name="Tanisha  Garg | AMRG &amp; Associates" userId="1e9b1554-a3da-4cdb-994d-3f48adc7a089" providerId="ADAL" clId="{70D8EA9A-84D2-4A41-A882-F2A260BA5A79}" dt="2026-04-20T09:41:45.220" v="99" actId="14734"/>
          <ac:graphicFrameMkLst>
            <pc:docMk/>
            <pc:sldMk cId="2288855485" sldId="678"/>
            <ac:graphicFrameMk id="7" creationId="{F875F70F-1390-5285-9F3A-AE1BD6C41372}"/>
          </ac:graphicFrameMkLst>
        </pc:graphicFrameChg>
      </pc:sldChg>
      <pc:sldChg chg="modSp mod">
        <pc:chgData name="Tanisha  Garg | AMRG &amp; Associates" userId="1e9b1554-a3da-4cdb-994d-3f48adc7a089" providerId="ADAL" clId="{70D8EA9A-84D2-4A41-A882-F2A260BA5A79}" dt="2026-04-20T09:41:58.607" v="102" actId="20577"/>
        <pc:sldMkLst>
          <pc:docMk/>
          <pc:sldMk cId="176674755" sldId="679"/>
        </pc:sldMkLst>
        <pc:graphicFrameChg chg="modGraphic">
          <ac:chgData name="Tanisha  Garg | AMRG &amp; Associates" userId="1e9b1554-a3da-4cdb-994d-3f48adc7a089" providerId="ADAL" clId="{70D8EA9A-84D2-4A41-A882-F2A260BA5A79}" dt="2026-04-20T09:41:58.607" v="102" actId="20577"/>
          <ac:graphicFrameMkLst>
            <pc:docMk/>
            <pc:sldMk cId="176674755" sldId="679"/>
            <ac:graphicFrameMk id="10" creationId="{62642E3E-E4AE-C585-AD11-D67480759E71}"/>
          </ac:graphicFrameMkLst>
        </pc:graphicFrameChg>
      </pc:sldChg>
      <pc:sldChg chg="modSp mod">
        <pc:chgData name="Tanisha  Garg | AMRG &amp; Associates" userId="1e9b1554-a3da-4cdb-994d-3f48adc7a089" providerId="ADAL" clId="{70D8EA9A-84D2-4A41-A882-F2A260BA5A79}" dt="2026-04-20T09:43:07.525" v="104"/>
        <pc:sldMkLst>
          <pc:docMk/>
          <pc:sldMk cId="2224921273" sldId="683"/>
        </pc:sldMkLst>
        <pc:graphicFrameChg chg="mod modGraphic">
          <ac:chgData name="Tanisha  Garg | AMRG &amp; Associates" userId="1e9b1554-a3da-4cdb-994d-3f48adc7a089" providerId="ADAL" clId="{70D8EA9A-84D2-4A41-A882-F2A260BA5A79}" dt="2026-04-20T09:43:07.525" v="104"/>
          <ac:graphicFrameMkLst>
            <pc:docMk/>
            <pc:sldMk cId="2224921273" sldId="683"/>
            <ac:graphicFrameMk id="7" creationId="{A3AD320F-DB29-9EB0-8EDC-4C88846347E1}"/>
          </ac:graphicFrameMkLst>
        </pc:graphicFrameChg>
      </pc:sldChg>
      <pc:sldChg chg="add del">
        <pc:chgData name="Tanisha  Garg | AMRG &amp; Associates" userId="1e9b1554-a3da-4cdb-994d-3f48adc7a089" providerId="ADAL" clId="{70D8EA9A-84D2-4A41-A882-F2A260BA5A79}" dt="2026-04-23T07:58:20.699" v="142" actId="47"/>
        <pc:sldMkLst>
          <pc:docMk/>
          <pc:sldMk cId="3022581204" sldId="688"/>
        </pc:sldMkLst>
      </pc:sldChg>
      <pc:sldChg chg="modSp add del mod">
        <pc:chgData name="Tanisha  Garg | AMRG &amp; Associates" userId="1e9b1554-a3da-4cdb-994d-3f48adc7a089" providerId="ADAL" clId="{70D8EA9A-84D2-4A41-A882-F2A260BA5A79}" dt="2026-04-23T07:58:29.467" v="148" actId="20577"/>
        <pc:sldMkLst>
          <pc:docMk/>
          <pc:sldMk cId="860508229" sldId="690"/>
        </pc:sldMkLst>
        <pc:spChg chg="mod">
          <ac:chgData name="Tanisha  Garg | AMRG &amp; Associates" userId="1e9b1554-a3da-4cdb-994d-3f48adc7a089" providerId="ADAL" clId="{70D8EA9A-84D2-4A41-A882-F2A260BA5A79}" dt="2026-04-23T07:58:29.467" v="148" actId="20577"/>
          <ac:spMkLst>
            <pc:docMk/>
            <pc:sldMk cId="860508229" sldId="690"/>
            <ac:spMk id="11" creationId="{C8BE910C-FC0B-DD6A-7DCB-494BCF5A6EB9}"/>
          </ac:spMkLst>
        </pc:spChg>
      </pc:sldChg>
      <pc:sldChg chg="add del">
        <pc:chgData name="Tanisha  Garg | AMRG &amp; Associates" userId="1e9b1554-a3da-4cdb-994d-3f48adc7a089" providerId="ADAL" clId="{70D8EA9A-84D2-4A41-A882-F2A260BA5A79}" dt="2026-04-23T07:58:35.584" v="149" actId="47"/>
        <pc:sldMkLst>
          <pc:docMk/>
          <pc:sldMk cId="1431889631" sldId="691"/>
        </pc:sldMkLst>
      </pc:sldChg>
      <pc:sldChg chg="add del">
        <pc:chgData name="Tanisha  Garg | AMRG &amp; Associates" userId="1e9b1554-a3da-4cdb-994d-3f48adc7a089" providerId="ADAL" clId="{70D8EA9A-84D2-4A41-A882-F2A260BA5A79}" dt="2026-04-23T06:21:14.148" v="108" actId="2696"/>
        <pc:sldMkLst>
          <pc:docMk/>
          <pc:sldMk cId="1622796386" sldId="691"/>
        </pc:sldMkLst>
      </pc:sldChg>
      <pc:sldChg chg="add del">
        <pc:chgData name="Tanisha  Garg | AMRG &amp; Associates" userId="1e9b1554-a3da-4cdb-994d-3f48adc7a089" providerId="ADAL" clId="{70D8EA9A-84D2-4A41-A882-F2A260BA5A79}" dt="2026-04-23T07:58:40.758" v="150" actId="47"/>
        <pc:sldMkLst>
          <pc:docMk/>
          <pc:sldMk cId="1770358385" sldId="692"/>
        </pc:sldMkLst>
      </pc:sldChg>
      <pc:sldChg chg="add del">
        <pc:chgData name="Tanisha  Garg | AMRG &amp; Associates" userId="1e9b1554-a3da-4cdb-994d-3f48adc7a089" providerId="ADAL" clId="{70D8EA9A-84D2-4A41-A882-F2A260BA5A79}" dt="2026-04-23T07:59:16.360" v="154" actId="47"/>
        <pc:sldMkLst>
          <pc:docMk/>
          <pc:sldMk cId="661936366" sldId="693"/>
        </pc:sldMkLst>
      </pc:sldChg>
      <pc:sldChg chg="add del">
        <pc:chgData name="Tanisha  Garg | AMRG &amp; Associates" userId="1e9b1554-a3da-4cdb-994d-3f48adc7a089" providerId="ADAL" clId="{70D8EA9A-84D2-4A41-A882-F2A260BA5A79}" dt="2026-04-23T07:59:05.029" v="151" actId="2696"/>
        <pc:sldMkLst>
          <pc:docMk/>
          <pc:sldMk cId="1493428141" sldId="694"/>
        </pc:sldMkLst>
      </pc:sldChg>
      <pc:sldChg chg="add del">
        <pc:chgData name="Tanisha  Garg | AMRG &amp; Associates" userId="1e9b1554-a3da-4cdb-994d-3f48adc7a089" providerId="ADAL" clId="{70D8EA9A-84D2-4A41-A882-F2A260BA5A79}" dt="2026-04-23T07:59:12.463" v="153" actId="47"/>
        <pc:sldMkLst>
          <pc:docMk/>
          <pc:sldMk cId="3588055462" sldId="694"/>
        </pc:sldMkLst>
      </pc:sldChg>
      <pc:sldChg chg="add del">
        <pc:chgData name="Tanisha  Garg | AMRG &amp; Associates" userId="1e9b1554-a3da-4cdb-994d-3f48adc7a089" providerId="ADAL" clId="{70D8EA9A-84D2-4A41-A882-F2A260BA5A79}" dt="2026-04-23T06:22:06.966" v="114"/>
        <pc:sldMkLst>
          <pc:docMk/>
          <pc:sldMk cId="582024185" sldId="695"/>
        </pc:sldMkLst>
      </pc:sldChg>
      <pc:sldChg chg="add del">
        <pc:chgData name="Tanisha  Garg | AMRG &amp; Associates" userId="1e9b1554-a3da-4cdb-994d-3f48adc7a089" providerId="ADAL" clId="{70D8EA9A-84D2-4A41-A882-F2A260BA5A79}" dt="2026-04-23T07:59:27.117" v="155" actId="47"/>
        <pc:sldMkLst>
          <pc:docMk/>
          <pc:sldMk cId="947773232" sldId="696"/>
        </pc:sldMkLst>
      </pc:sldChg>
      <pc:sldChg chg="add del">
        <pc:chgData name="Tanisha  Garg | AMRG &amp; Associates" userId="1e9b1554-a3da-4cdb-994d-3f48adc7a089" providerId="ADAL" clId="{70D8EA9A-84D2-4A41-A882-F2A260BA5A79}" dt="2026-04-23T06:22:25.728" v="116" actId="2696"/>
        <pc:sldMkLst>
          <pc:docMk/>
          <pc:sldMk cId="1043940429" sldId="696"/>
        </pc:sldMkLst>
      </pc:sldChg>
      <pc:sldChg chg="add del">
        <pc:chgData name="Tanisha  Garg | AMRG &amp; Associates" userId="1e9b1554-a3da-4cdb-994d-3f48adc7a089" providerId="ADAL" clId="{70D8EA9A-84D2-4A41-A882-F2A260BA5A79}" dt="2026-04-23T06:22:52.442" v="118"/>
        <pc:sldMkLst>
          <pc:docMk/>
          <pc:sldMk cId="2131403418" sldId="697"/>
        </pc:sldMkLst>
      </pc:sldChg>
      <pc:sldChg chg="modSp add del mod">
        <pc:chgData name="Tanisha  Garg | AMRG &amp; Associates" userId="1e9b1554-a3da-4cdb-994d-3f48adc7a089" providerId="ADAL" clId="{70D8EA9A-84D2-4A41-A882-F2A260BA5A79}" dt="2026-04-23T08:03:24.742" v="218" actId="20577"/>
        <pc:sldMkLst>
          <pc:docMk/>
          <pc:sldMk cId="1930066963" sldId="698"/>
        </pc:sldMkLst>
        <pc:spChg chg="mod">
          <ac:chgData name="Tanisha  Garg | AMRG &amp; Associates" userId="1e9b1554-a3da-4cdb-994d-3f48adc7a089" providerId="ADAL" clId="{70D8EA9A-84D2-4A41-A882-F2A260BA5A79}" dt="2026-04-23T08:03:24.742" v="218" actId="20577"/>
          <ac:spMkLst>
            <pc:docMk/>
            <pc:sldMk cId="1930066963" sldId="698"/>
            <ac:spMk id="11" creationId="{C6672A3A-B940-484E-B8BF-19D8407F6B42}"/>
          </ac:spMkLst>
        </pc:spChg>
      </pc:sldChg>
      <pc:sldChg chg="modSp add del mod">
        <pc:chgData name="Tanisha  Garg | AMRG &amp; Associates" userId="1e9b1554-a3da-4cdb-994d-3f48adc7a089" providerId="ADAL" clId="{70D8EA9A-84D2-4A41-A882-F2A260BA5A79}" dt="2026-04-23T08:48:11.030" v="549" actId="20577"/>
        <pc:sldMkLst>
          <pc:docMk/>
          <pc:sldMk cId="3953935955" sldId="699"/>
        </pc:sldMkLst>
        <pc:spChg chg="mod">
          <ac:chgData name="Tanisha  Garg | AMRG &amp; Associates" userId="1e9b1554-a3da-4cdb-994d-3f48adc7a089" providerId="ADAL" clId="{70D8EA9A-84D2-4A41-A882-F2A260BA5A79}" dt="2026-04-23T08:48:11.030" v="549" actId="20577"/>
          <ac:spMkLst>
            <pc:docMk/>
            <pc:sldMk cId="3953935955" sldId="699"/>
            <ac:spMk id="11" creationId="{10912081-FF74-1186-67B3-63B413BB9CFF}"/>
          </ac:spMkLst>
        </pc:spChg>
      </pc:sldChg>
      <pc:sldChg chg="add del">
        <pc:chgData name="Tanisha  Garg | AMRG &amp; Associates" userId="1e9b1554-a3da-4cdb-994d-3f48adc7a089" providerId="ADAL" clId="{70D8EA9A-84D2-4A41-A882-F2A260BA5A79}" dt="2026-04-23T08:00:27.952" v="175" actId="47"/>
        <pc:sldMkLst>
          <pc:docMk/>
          <pc:sldMk cId="721070829" sldId="700"/>
        </pc:sldMkLst>
      </pc:sldChg>
      <pc:sldChg chg="modSp add del mod">
        <pc:chgData name="Tanisha  Garg | AMRG &amp; Associates" userId="1e9b1554-a3da-4cdb-994d-3f48adc7a089" providerId="ADAL" clId="{70D8EA9A-84D2-4A41-A882-F2A260BA5A79}" dt="2026-04-23T08:48:06.118" v="547" actId="20577"/>
        <pc:sldMkLst>
          <pc:docMk/>
          <pc:sldMk cId="1481306146" sldId="701"/>
        </pc:sldMkLst>
        <pc:spChg chg="mod">
          <ac:chgData name="Tanisha  Garg | AMRG &amp; Associates" userId="1e9b1554-a3da-4cdb-994d-3f48adc7a089" providerId="ADAL" clId="{70D8EA9A-84D2-4A41-A882-F2A260BA5A79}" dt="2026-04-23T08:48:06.118" v="547" actId="20577"/>
          <ac:spMkLst>
            <pc:docMk/>
            <pc:sldMk cId="1481306146" sldId="701"/>
            <ac:spMk id="11" creationId="{2BB80A18-A8E0-1A99-B43F-AC5CE38F56CD}"/>
          </ac:spMkLst>
        </pc:spChg>
      </pc:sldChg>
      <pc:sldChg chg="add del">
        <pc:chgData name="Tanisha  Garg | AMRG &amp; Associates" userId="1e9b1554-a3da-4cdb-994d-3f48adc7a089" providerId="ADAL" clId="{70D8EA9A-84D2-4A41-A882-F2A260BA5A79}" dt="2026-04-23T08:00:39.708" v="176" actId="47"/>
        <pc:sldMkLst>
          <pc:docMk/>
          <pc:sldMk cId="2337356064" sldId="702"/>
        </pc:sldMkLst>
      </pc:sldChg>
      <pc:sldChg chg="add del">
        <pc:chgData name="Tanisha  Garg | AMRG &amp; Associates" userId="1e9b1554-a3da-4cdb-994d-3f48adc7a089" providerId="ADAL" clId="{70D8EA9A-84D2-4A41-A882-F2A260BA5A79}" dt="2026-04-23T08:00:42.014" v="177" actId="47"/>
        <pc:sldMkLst>
          <pc:docMk/>
          <pc:sldMk cId="2600575114" sldId="703"/>
        </pc:sldMkLst>
      </pc:sldChg>
      <pc:sldChg chg="add del">
        <pc:chgData name="Tanisha  Garg | AMRG &amp; Associates" userId="1e9b1554-a3da-4cdb-994d-3f48adc7a089" providerId="ADAL" clId="{70D8EA9A-84D2-4A41-A882-F2A260BA5A79}" dt="2026-04-23T08:00:44.772" v="178" actId="47"/>
        <pc:sldMkLst>
          <pc:docMk/>
          <pc:sldMk cId="3954207567" sldId="704"/>
        </pc:sldMkLst>
      </pc:sldChg>
      <pc:sldChg chg="add del">
        <pc:chgData name="Tanisha  Garg | AMRG &amp; Associates" userId="1e9b1554-a3da-4cdb-994d-3f48adc7a089" providerId="ADAL" clId="{70D8EA9A-84D2-4A41-A882-F2A260BA5A79}" dt="2026-04-23T08:00:49.755" v="180" actId="47"/>
        <pc:sldMkLst>
          <pc:docMk/>
          <pc:sldMk cId="3551961744" sldId="705"/>
        </pc:sldMkLst>
      </pc:sldChg>
      <pc:sldChg chg="modSp add del mod">
        <pc:chgData name="Tanisha  Garg | AMRG &amp; Associates" userId="1e9b1554-a3da-4cdb-994d-3f48adc7a089" providerId="ADAL" clId="{70D8EA9A-84D2-4A41-A882-F2A260BA5A79}" dt="2026-04-23T08:03:58.147" v="233" actId="20577"/>
        <pc:sldMkLst>
          <pc:docMk/>
          <pc:sldMk cId="2841283315" sldId="706"/>
        </pc:sldMkLst>
        <pc:spChg chg="mod">
          <ac:chgData name="Tanisha  Garg | AMRG &amp; Associates" userId="1e9b1554-a3da-4cdb-994d-3f48adc7a089" providerId="ADAL" clId="{70D8EA9A-84D2-4A41-A882-F2A260BA5A79}" dt="2026-04-23T08:03:58.147" v="233" actId="20577"/>
          <ac:spMkLst>
            <pc:docMk/>
            <pc:sldMk cId="2841283315" sldId="706"/>
            <ac:spMk id="11" creationId="{87CA085D-7AAE-16F3-B468-55C6342004C5}"/>
          </ac:spMkLst>
        </pc:spChg>
      </pc:sldChg>
      <pc:sldChg chg="modSp add del mod">
        <pc:chgData name="Tanisha  Garg | AMRG &amp; Associates" userId="1e9b1554-a3da-4cdb-994d-3f48adc7a089" providerId="ADAL" clId="{70D8EA9A-84D2-4A41-A882-F2A260BA5A79}" dt="2026-04-23T08:49:59.278" v="725" actId="20577"/>
        <pc:sldMkLst>
          <pc:docMk/>
          <pc:sldMk cId="2168870645" sldId="707"/>
        </pc:sldMkLst>
        <pc:spChg chg="mod">
          <ac:chgData name="Tanisha  Garg | AMRG &amp; Associates" userId="1e9b1554-a3da-4cdb-994d-3f48adc7a089" providerId="ADAL" clId="{70D8EA9A-84D2-4A41-A882-F2A260BA5A79}" dt="2026-04-23T08:49:59.278" v="725" actId="20577"/>
          <ac:spMkLst>
            <pc:docMk/>
            <pc:sldMk cId="2168870645" sldId="707"/>
            <ac:spMk id="11" creationId="{1E7676BB-9191-7188-3DCD-E7007848C9D3}"/>
          </ac:spMkLst>
        </pc:spChg>
      </pc:sldChg>
      <pc:sldChg chg="add del">
        <pc:chgData name="Tanisha  Garg | AMRG &amp; Associates" userId="1e9b1554-a3da-4cdb-994d-3f48adc7a089" providerId="ADAL" clId="{70D8EA9A-84D2-4A41-A882-F2A260BA5A79}" dt="2026-04-23T06:24:45.337" v="130"/>
        <pc:sldMkLst>
          <pc:docMk/>
          <pc:sldMk cId="2093225322" sldId="708"/>
        </pc:sldMkLst>
      </pc:sldChg>
      <pc:sldChg chg="add del">
        <pc:chgData name="Tanisha  Garg | AMRG &amp; Associates" userId="1e9b1554-a3da-4cdb-994d-3f48adc7a089" providerId="ADAL" clId="{70D8EA9A-84D2-4A41-A882-F2A260BA5A79}" dt="2026-04-23T06:24:24.507" v="128"/>
        <pc:sldMkLst>
          <pc:docMk/>
          <pc:sldMk cId="177302003" sldId="709"/>
        </pc:sldMkLst>
      </pc:sldChg>
      <pc:sldChg chg="add del">
        <pc:chgData name="Tanisha  Garg | AMRG &amp; Associates" userId="1e9b1554-a3da-4cdb-994d-3f48adc7a089" providerId="ADAL" clId="{70D8EA9A-84D2-4A41-A882-F2A260BA5A79}" dt="2026-04-23T06:24:33.539" v="129"/>
        <pc:sldMkLst>
          <pc:docMk/>
          <pc:sldMk cId="4176619517" sldId="710"/>
        </pc:sldMkLst>
      </pc:sldChg>
      <pc:sldChg chg="addSp delSp modSp add mod">
        <pc:chgData name="Tanisha  Garg | AMRG &amp; Associates" userId="1e9b1554-a3da-4cdb-994d-3f48adc7a089" providerId="ADAL" clId="{70D8EA9A-84D2-4A41-A882-F2A260BA5A79}" dt="2026-04-23T10:41:53.435" v="807" actId="20577"/>
        <pc:sldMkLst>
          <pc:docMk/>
          <pc:sldMk cId="1100075717" sldId="711"/>
        </pc:sldMkLst>
        <pc:spChg chg="add del">
          <ac:chgData name="Tanisha  Garg | AMRG &amp; Associates" userId="1e9b1554-a3da-4cdb-994d-3f48adc7a089" providerId="ADAL" clId="{70D8EA9A-84D2-4A41-A882-F2A260BA5A79}" dt="2026-04-23T08:51:58.093" v="751" actId="478"/>
          <ac:spMkLst>
            <pc:docMk/>
            <pc:sldMk cId="1100075717" sldId="711"/>
            <ac:spMk id="8" creationId="{45163674-A63C-DCD7-2BB3-82FCC64CF411}"/>
          </ac:spMkLst>
        </pc:spChg>
        <pc:spChg chg="add mod">
          <ac:chgData name="Tanisha  Garg | AMRG &amp; Associates" userId="1e9b1554-a3da-4cdb-994d-3f48adc7a089" providerId="ADAL" clId="{70D8EA9A-84D2-4A41-A882-F2A260BA5A79}" dt="2026-04-23T10:41:53.435" v="807" actId="20577"/>
          <ac:spMkLst>
            <pc:docMk/>
            <pc:sldMk cId="1100075717" sldId="711"/>
            <ac:spMk id="8" creationId="{A609E785-19AC-ADCD-88A9-1523BD3673C0}"/>
          </ac:spMkLst>
        </pc:spChg>
        <pc:spChg chg="mod">
          <ac:chgData name="Tanisha  Garg | AMRG &amp; Associates" userId="1e9b1554-a3da-4cdb-994d-3f48adc7a089" providerId="ADAL" clId="{70D8EA9A-84D2-4A41-A882-F2A260BA5A79}" dt="2026-04-23T08:57:51.340" v="769"/>
          <ac:spMkLst>
            <pc:docMk/>
            <pc:sldMk cId="1100075717" sldId="711"/>
            <ac:spMk id="9" creationId="{5A5A4DF6-F23C-D0BC-1D58-142B1863FE73}"/>
          </ac:spMkLst>
        </pc:spChg>
        <pc:spChg chg="mod">
          <ac:chgData name="Tanisha  Garg | AMRG &amp; Associates" userId="1e9b1554-a3da-4cdb-994d-3f48adc7a089" providerId="ADAL" clId="{70D8EA9A-84D2-4A41-A882-F2A260BA5A79}" dt="2026-04-23T08:57:42.547" v="768"/>
          <ac:spMkLst>
            <pc:docMk/>
            <pc:sldMk cId="1100075717" sldId="711"/>
            <ac:spMk id="10" creationId="{0C0E2E30-2C75-54DA-A73A-F3AEBC678912}"/>
          </ac:spMkLst>
        </pc:spChg>
        <pc:spChg chg="mod">
          <ac:chgData name="Tanisha  Garg | AMRG &amp; Associates" userId="1e9b1554-a3da-4cdb-994d-3f48adc7a089" providerId="ADAL" clId="{70D8EA9A-84D2-4A41-A882-F2A260BA5A79}" dt="2026-04-23T08:58:18.781" v="773"/>
          <ac:spMkLst>
            <pc:docMk/>
            <pc:sldMk cId="1100075717" sldId="711"/>
            <ac:spMk id="11" creationId="{20BC5807-82CF-D042-CBDF-CD430EB4FB3D}"/>
          </ac:spMkLst>
        </pc:spChg>
        <pc:spChg chg="mod">
          <ac:chgData name="Tanisha  Garg | AMRG &amp; Associates" userId="1e9b1554-a3da-4cdb-994d-3f48adc7a089" providerId="ADAL" clId="{70D8EA9A-84D2-4A41-A882-F2A260BA5A79}" dt="2026-04-23T08:58:07.022" v="772"/>
          <ac:spMkLst>
            <pc:docMk/>
            <pc:sldMk cId="1100075717" sldId="711"/>
            <ac:spMk id="12" creationId="{E4E3FB00-00D2-5A50-E90B-1633911154F3}"/>
          </ac:spMkLst>
        </pc:spChg>
        <pc:spChg chg="mod">
          <ac:chgData name="Tanisha  Garg | AMRG &amp; Associates" userId="1e9b1554-a3da-4cdb-994d-3f48adc7a089" providerId="ADAL" clId="{70D8EA9A-84D2-4A41-A882-F2A260BA5A79}" dt="2026-04-23T08:50:40.101" v="734"/>
          <ac:spMkLst>
            <pc:docMk/>
            <pc:sldMk cId="1100075717" sldId="711"/>
            <ac:spMk id="14" creationId="{7C4797C2-5F2E-51E6-3E61-2A51FBF7C763}"/>
          </ac:spMkLst>
        </pc:spChg>
        <pc:spChg chg="mod">
          <ac:chgData name="Tanisha  Garg | AMRG &amp; Associates" userId="1e9b1554-a3da-4cdb-994d-3f48adc7a089" providerId="ADAL" clId="{70D8EA9A-84D2-4A41-A882-F2A260BA5A79}" dt="2026-04-23T08:50:40.101" v="734"/>
          <ac:spMkLst>
            <pc:docMk/>
            <pc:sldMk cId="1100075717" sldId="711"/>
            <ac:spMk id="15" creationId="{4606EA1F-B160-F23F-13F0-CC2FB315CF8B}"/>
          </ac:spMkLst>
        </pc:spChg>
        <pc:spChg chg="mod">
          <ac:chgData name="Tanisha  Garg | AMRG &amp; Associates" userId="1e9b1554-a3da-4cdb-994d-3f48adc7a089" providerId="ADAL" clId="{70D8EA9A-84D2-4A41-A882-F2A260BA5A79}" dt="2026-04-23T08:50:40.101" v="734"/>
          <ac:spMkLst>
            <pc:docMk/>
            <pc:sldMk cId="1100075717" sldId="711"/>
            <ac:spMk id="16" creationId="{178C3676-DF65-792A-5F14-A99627D59183}"/>
          </ac:spMkLst>
        </pc:spChg>
        <pc:spChg chg="mod">
          <ac:chgData name="Tanisha  Garg | AMRG &amp; Associates" userId="1e9b1554-a3da-4cdb-994d-3f48adc7a089" providerId="ADAL" clId="{70D8EA9A-84D2-4A41-A882-F2A260BA5A79}" dt="2026-04-23T08:57:31.455" v="767"/>
          <ac:spMkLst>
            <pc:docMk/>
            <pc:sldMk cId="1100075717" sldId="711"/>
            <ac:spMk id="17" creationId="{0FA3D837-A1E9-47FF-D80A-E81ABF8775D5}"/>
          </ac:spMkLst>
        </pc:spChg>
        <pc:spChg chg="add del mod">
          <ac:chgData name="Tanisha  Garg | AMRG &amp; Associates" userId="1e9b1554-a3da-4cdb-994d-3f48adc7a089" providerId="ADAL" clId="{70D8EA9A-84D2-4A41-A882-F2A260BA5A79}" dt="2026-04-23T08:57:11.115" v="765"/>
          <ac:spMkLst>
            <pc:docMk/>
            <pc:sldMk cId="1100075717" sldId="711"/>
            <ac:spMk id="18" creationId="{1E7684E4-F2C1-3931-4A41-0AEE58DFD591}"/>
          </ac:spMkLst>
        </pc:spChg>
        <pc:spChg chg="add del">
          <ac:chgData name="Tanisha  Garg | AMRG &amp; Associates" userId="1e9b1554-a3da-4cdb-994d-3f48adc7a089" providerId="ADAL" clId="{70D8EA9A-84D2-4A41-A882-F2A260BA5A79}" dt="2026-04-23T08:51:52.847" v="749" actId="478"/>
          <ac:spMkLst>
            <pc:docMk/>
            <pc:sldMk cId="1100075717" sldId="711"/>
            <ac:spMk id="19" creationId="{63C0CD95-168A-E232-1E2C-C483E1301D16}"/>
          </ac:spMkLst>
        </pc:spChg>
        <pc:spChg chg="add del">
          <ac:chgData name="Tanisha  Garg | AMRG &amp; Associates" userId="1e9b1554-a3da-4cdb-994d-3f48adc7a089" providerId="ADAL" clId="{70D8EA9A-84D2-4A41-A882-F2A260BA5A79}" dt="2026-04-23T08:51:56.878" v="750" actId="478"/>
          <ac:spMkLst>
            <pc:docMk/>
            <pc:sldMk cId="1100075717" sldId="711"/>
            <ac:spMk id="20" creationId="{E7A092E4-209B-07EA-6882-7D0CF726DF98}"/>
          </ac:spMkLst>
        </pc:spChg>
        <pc:spChg chg="mod">
          <ac:chgData name="Tanisha  Garg | AMRG &amp; Associates" userId="1e9b1554-a3da-4cdb-994d-3f48adc7a089" providerId="ADAL" clId="{70D8EA9A-84D2-4A41-A882-F2A260BA5A79}" dt="2026-04-23T08:50:40.101" v="734"/>
          <ac:spMkLst>
            <pc:docMk/>
            <pc:sldMk cId="1100075717" sldId="711"/>
            <ac:spMk id="21" creationId="{3E1C9F89-54B9-06EC-98F5-CAB72EB711D6}"/>
          </ac:spMkLst>
        </pc:spChg>
        <pc:spChg chg="mod">
          <ac:chgData name="Tanisha  Garg | AMRG &amp; Associates" userId="1e9b1554-a3da-4cdb-994d-3f48adc7a089" providerId="ADAL" clId="{70D8EA9A-84D2-4A41-A882-F2A260BA5A79}" dt="2026-04-23T08:50:40.101" v="734"/>
          <ac:spMkLst>
            <pc:docMk/>
            <pc:sldMk cId="1100075717" sldId="711"/>
            <ac:spMk id="22" creationId="{ABA115D9-3C8B-C546-E256-3F0D7C8AB287}"/>
          </ac:spMkLst>
        </pc:spChg>
        <pc:spChg chg="mod">
          <ac:chgData name="Tanisha  Garg | AMRG &amp; Associates" userId="1e9b1554-a3da-4cdb-994d-3f48adc7a089" providerId="ADAL" clId="{70D8EA9A-84D2-4A41-A882-F2A260BA5A79}" dt="2026-04-23T08:50:40.101" v="734"/>
          <ac:spMkLst>
            <pc:docMk/>
            <pc:sldMk cId="1100075717" sldId="711"/>
            <ac:spMk id="23" creationId="{DFEA495D-FDD0-8016-D014-23A468DA76FD}"/>
          </ac:spMkLst>
        </pc:spChg>
        <pc:spChg chg="mod">
          <ac:chgData name="Tanisha  Garg | AMRG &amp; Associates" userId="1e9b1554-a3da-4cdb-994d-3f48adc7a089" providerId="ADAL" clId="{70D8EA9A-84D2-4A41-A882-F2A260BA5A79}" dt="2026-04-23T08:50:40.101" v="734"/>
          <ac:spMkLst>
            <pc:docMk/>
            <pc:sldMk cId="1100075717" sldId="711"/>
            <ac:spMk id="24" creationId="{D103971F-E7F9-7EAB-47CC-BF7AC70D2FAC}"/>
          </ac:spMkLst>
        </pc:spChg>
        <pc:spChg chg="mod">
          <ac:chgData name="Tanisha  Garg | AMRG &amp; Associates" userId="1e9b1554-a3da-4cdb-994d-3f48adc7a089" providerId="ADAL" clId="{70D8EA9A-84D2-4A41-A882-F2A260BA5A79}" dt="2026-04-23T08:50:40.101" v="734"/>
          <ac:spMkLst>
            <pc:docMk/>
            <pc:sldMk cId="1100075717" sldId="711"/>
            <ac:spMk id="25" creationId="{D6582D06-5B67-6C23-E193-7237B4FD39F3}"/>
          </ac:spMkLst>
        </pc:spChg>
        <pc:spChg chg="mod">
          <ac:chgData name="Tanisha  Garg | AMRG &amp; Associates" userId="1e9b1554-a3da-4cdb-994d-3f48adc7a089" providerId="ADAL" clId="{70D8EA9A-84D2-4A41-A882-F2A260BA5A79}" dt="2026-04-23T08:52:22.478" v="757"/>
          <ac:spMkLst>
            <pc:docMk/>
            <pc:sldMk cId="1100075717" sldId="711"/>
            <ac:spMk id="27" creationId="{5B2071F2-8D0A-8FA3-E9A3-EDB47DA41145}"/>
          </ac:spMkLst>
        </pc:spChg>
        <pc:spChg chg="mod">
          <ac:chgData name="Tanisha  Garg | AMRG &amp; Associates" userId="1e9b1554-a3da-4cdb-994d-3f48adc7a089" providerId="ADAL" clId="{70D8EA9A-84D2-4A41-A882-F2A260BA5A79}" dt="2026-04-23T08:52:22.478" v="757"/>
          <ac:spMkLst>
            <pc:docMk/>
            <pc:sldMk cId="1100075717" sldId="711"/>
            <ac:spMk id="28" creationId="{6B06CBE3-C304-6FF9-EA76-ADEBB59F8CEC}"/>
          </ac:spMkLst>
        </pc:spChg>
        <pc:spChg chg="mod">
          <ac:chgData name="Tanisha  Garg | AMRG &amp; Associates" userId="1e9b1554-a3da-4cdb-994d-3f48adc7a089" providerId="ADAL" clId="{70D8EA9A-84D2-4A41-A882-F2A260BA5A79}" dt="2026-04-23T08:52:22.478" v="757"/>
          <ac:spMkLst>
            <pc:docMk/>
            <pc:sldMk cId="1100075717" sldId="711"/>
            <ac:spMk id="29" creationId="{F0EAD1E6-BCE5-8FA1-5B98-9CC3DEB2DF6F}"/>
          </ac:spMkLst>
        </pc:spChg>
        <pc:spChg chg="mod">
          <ac:chgData name="Tanisha  Garg | AMRG &amp; Associates" userId="1e9b1554-a3da-4cdb-994d-3f48adc7a089" providerId="ADAL" clId="{70D8EA9A-84D2-4A41-A882-F2A260BA5A79}" dt="2026-04-23T08:52:22.478" v="757"/>
          <ac:spMkLst>
            <pc:docMk/>
            <pc:sldMk cId="1100075717" sldId="711"/>
            <ac:spMk id="30" creationId="{49C9C722-CAB0-0D25-8FB4-777260A09EF3}"/>
          </ac:spMkLst>
        </pc:spChg>
        <pc:spChg chg="mod">
          <ac:chgData name="Tanisha  Garg | AMRG &amp; Associates" userId="1e9b1554-a3da-4cdb-994d-3f48adc7a089" providerId="ADAL" clId="{70D8EA9A-84D2-4A41-A882-F2A260BA5A79}" dt="2026-04-23T08:52:22.478" v="757"/>
          <ac:spMkLst>
            <pc:docMk/>
            <pc:sldMk cId="1100075717" sldId="711"/>
            <ac:spMk id="31" creationId="{C5026F42-F061-A9C5-D3C5-EDB0007D2893}"/>
          </ac:spMkLst>
        </pc:spChg>
        <pc:spChg chg="mod">
          <ac:chgData name="Tanisha  Garg | AMRG &amp; Associates" userId="1e9b1554-a3da-4cdb-994d-3f48adc7a089" providerId="ADAL" clId="{70D8EA9A-84D2-4A41-A882-F2A260BA5A79}" dt="2026-04-23T08:52:22.478" v="757"/>
          <ac:spMkLst>
            <pc:docMk/>
            <pc:sldMk cId="1100075717" sldId="711"/>
            <ac:spMk id="32" creationId="{45EC7B24-5C95-E4E2-1F2C-A24ADC04E85F}"/>
          </ac:spMkLst>
        </pc:spChg>
        <pc:spChg chg="mod">
          <ac:chgData name="Tanisha  Garg | AMRG &amp; Associates" userId="1e9b1554-a3da-4cdb-994d-3f48adc7a089" providerId="ADAL" clId="{70D8EA9A-84D2-4A41-A882-F2A260BA5A79}" dt="2026-04-23T08:52:22.478" v="757"/>
          <ac:spMkLst>
            <pc:docMk/>
            <pc:sldMk cId="1100075717" sldId="711"/>
            <ac:spMk id="33" creationId="{AD6B4F45-7645-BAF3-968E-0E24A8FB8785}"/>
          </ac:spMkLst>
        </pc:spChg>
        <pc:spChg chg="del mod">
          <ac:chgData name="Tanisha  Garg | AMRG &amp; Associates" userId="1e9b1554-a3da-4cdb-994d-3f48adc7a089" providerId="ADAL" clId="{70D8EA9A-84D2-4A41-A882-F2A260BA5A79}" dt="2026-04-23T08:58:22.133" v="774" actId="478"/>
          <ac:spMkLst>
            <pc:docMk/>
            <pc:sldMk cId="1100075717" sldId="711"/>
            <ac:spMk id="34" creationId="{98432862-EFA1-B876-08F0-A9D8094786F1}"/>
          </ac:spMkLst>
        </pc:spChg>
        <pc:grpChg chg="add mod">
          <ac:chgData name="Tanisha  Garg | AMRG &amp; Associates" userId="1e9b1554-a3da-4cdb-994d-3f48adc7a089" providerId="ADAL" clId="{70D8EA9A-84D2-4A41-A882-F2A260BA5A79}" dt="2026-04-23T08:51:14.831" v="738" actId="1076"/>
          <ac:grpSpMkLst>
            <pc:docMk/>
            <pc:sldMk cId="1100075717" sldId="711"/>
            <ac:grpSpMk id="13" creationId="{8D9DB921-EC0E-47C7-EF28-0F2C0F7EEE72}"/>
          </ac:grpSpMkLst>
        </pc:grpChg>
        <pc:grpChg chg="add mod">
          <ac:chgData name="Tanisha  Garg | AMRG &amp; Associates" userId="1e9b1554-a3da-4cdb-994d-3f48adc7a089" providerId="ADAL" clId="{70D8EA9A-84D2-4A41-A882-F2A260BA5A79}" dt="2026-04-23T08:58:44.548" v="777" actId="14100"/>
          <ac:grpSpMkLst>
            <pc:docMk/>
            <pc:sldMk cId="1100075717" sldId="711"/>
            <ac:grpSpMk id="26" creationId="{BE001EAE-17F5-CD17-4951-ADEE93395D05}"/>
          </ac:grpSpMkLst>
        </pc:grpChg>
        <pc:grpChg chg="add mod">
          <ac:chgData name="Tanisha  Garg | AMRG &amp; Associates" userId="1e9b1554-a3da-4cdb-994d-3f48adc7a089" providerId="ADAL" clId="{70D8EA9A-84D2-4A41-A882-F2A260BA5A79}" dt="2026-04-23T08:58:53.127" v="778" actId="14100"/>
          <ac:grpSpMkLst>
            <pc:docMk/>
            <pc:sldMk cId="1100075717" sldId="711"/>
            <ac:grpSpMk id="35" creationId="{E69E9BE0-E2B2-A932-985F-5538B5F0B2C4}"/>
          </ac:grpSpMkLst>
        </pc:grpChg>
      </pc:sldChg>
      <pc:sldChg chg="new del">
        <pc:chgData name="Tanisha  Garg | AMRG &amp; Associates" userId="1e9b1554-a3da-4cdb-994d-3f48adc7a089" providerId="ADAL" clId="{70D8EA9A-84D2-4A41-A882-F2A260BA5A79}" dt="2026-04-23T06:28:33.805" v="133" actId="680"/>
        <pc:sldMkLst>
          <pc:docMk/>
          <pc:sldMk cId="2890696225" sldId="711"/>
        </pc:sldMkLst>
      </pc:sldChg>
      <pc:sldChg chg="modSp add mod">
        <pc:chgData name="Tanisha  Garg | AMRG &amp; Associates" userId="1e9b1554-a3da-4cdb-994d-3f48adc7a089" providerId="ADAL" clId="{70D8EA9A-84D2-4A41-A882-F2A260BA5A79}" dt="2026-04-23T10:42:08.491" v="817" actId="20577"/>
        <pc:sldMkLst>
          <pc:docMk/>
          <pc:sldMk cId="1459662513" sldId="712"/>
        </pc:sldMkLst>
        <pc:spChg chg="mod">
          <ac:chgData name="Tanisha  Garg | AMRG &amp; Associates" userId="1e9b1554-a3da-4cdb-994d-3f48adc7a089" providerId="ADAL" clId="{70D8EA9A-84D2-4A41-A882-F2A260BA5A79}" dt="2026-04-23T10:42:08.491" v="817" actId="20577"/>
          <ac:spMkLst>
            <pc:docMk/>
            <pc:sldMk cId="1459662513" sldId="712"/>
            <ac:spMk id="11" creationId="{8531D256-7408-93AE-421E-DDBF15884C9F}"/>
          </ac:spMkLst>
        </pc:spChg>
      </pc:sldChg>
      <pc:sldMasterChg chg="modSldLayout">
        <pc:chgData name="Tanisha  Garg | AMRG &amp; Associates" userId="1e9b1554-a3da-4cdb-994d-3f48adc7a089" providerId="ADAL" clId="{70D8EA9A-84D2-4A41-A882-F2A260BA5A79}" dt="2026-04-23T09:15:43.768" v="780"/>
        <pc:sldMasterMkLst>
          <pc:docMk/>
          <pc:sldMasterMk cId="2565820032" sldId="2147483678"/>
        </pc:sldMasterMkLst>
        <pc:sldLayoutChg chg="addSp modSp">
          <pc:chgData name="Tanisha  Garg | AMRG &amp; Associates" userId="1e9b1554-a3da-4cdb-994d-3f48adc7a089" providerId="ADAL" clId="{70D8EA9A-84D2-4A41-A882-F2A260BA5A79}" dt="2026-04-23T09:15:43.768" v="780"/>
          <pc:sldLayoutMkLst>
            <pc:docMk/>
            <pc:sldMasterMk cId="2565820032" sldId="2147483678"/>
            <pc:sldLayoutMk cId="2893870423" sldId="2147483691"/>
          </pc:sldLayoutMkLst>
          <pc:spChg chg="add mod">
            <ac:chgData name="Tanisha  Garg | AMRG &amp; Associates" userId="1e9b1554-a3da-4cdb-994d-3f48adc7a089" providerId="ADAL" clId="{70D8EA9A-84D2-4A41-A882-F2A260BA5A79}" dt="2026-04-23T09:15:43.768" v="780"/>
            <ac:spMkLst>
              <pc:docMk/>
              <pc:sldMasterMk cId="2565820032" sldId="2147483678"/>
              <pc:sldLayoutMk cId="2893870423" sldId="2147483691"/>
              <ac:spMk id="2" creationId="{E5F949BD-9BFB-A771-F6FD-F1603FE96317}"/>
            </ac:spMkLst>
          </pc:spChg>
          <pc:spChg chg="add mod">
            <ac:chgData name="Tanisha  Garg | AMRG &amp; Associates" userId="1e9b1554-a3da-4cdb-994d-3f48adc7a089" providerId="ADAL" clId="{70D8EA9A-84D2-4A41-A882-F2A260BA5A79}" dt="2026-04-23T09:15:43.768" v="780"/>
            <ac:spMkLst>
              <pc:docMk/>
              <pc:sldMasterMk cId="2565820032" sldId="2147483678"/>
              <pc:sldLayoutMk cId="2893870423" sldId="2147483691"/>
              <ac:spMk id="3" creationId="{5842829F-D0A5-BBE5-F2A7-1DBC336D36CB}"/>
            </ac:spMkLst>
          </pc:spChg>
          <pc:spChg chg="add mod">
            <ac:chgData name="Tanisha  Garg | AMRG &amp; Associates" userId="1e9b1554-a3da-4cdb-994d-3f48adc7a089" providerId="ADAL" clId="{70D8EA9A-84D2-4A41-A882-F2A260BA5A79}" dt="2026-04-23T09:15:43.768" v="780"/>
            <ac:spMkLst>
              <pc:docMk/>
              <pc:sldMasterMk cId="2565820032" sldId="2147483678"/>
              <pc:sldLayoutMk cId="2893870423" sldId="2147483691"/>
              <ac:spMk id="4" creationId="{2CEF012D-9B86-16AD-60FC-0BA6E3073EC9}"/>
            </ac:spMkLst>
          </pc:spChg>
        </pc:sldLayoutChg>
      </pc:sldMasterChg>
    </pc:docChg>
  </pc:docChgLst>
  <pc:docChgLst>
    <pc:chgData name="Akash Kumar | AMRG &amp; Associates" userId="858f5f17-1801-4cfe-8522-a4c4d0712a87" providerId="ADAL" clId="{A0A38423-A83A-4EC6-B8E4-86A06D7DC1DF}"/>
    <pc:docChg chg="undo custSel addSld delSld modSld sldOrd">
      <pc:chgData name="Akash Kumar | AMRG &amp; Associates" userId="858f5f17-1801-4cfe-8522-a4c4d0712a87" providerId="ADAL" clId="{A0A38423-A83A-4EC6-B8E4-86A06D7DC1DF}" dt="2026-04-17T04:42:47.741" v="3199" actId="14100"/>
      <pc:docMkLst>
        <pc:docMk/>
      </pc:docMkLst>
      <pc:sldChg chg="addSp delSp modSp add mod">
        <pc:chgData name="Akash Kumar | AMRG &amp; Associates" userId="858f5f17-1801-4cfe-8522-a4c4d0712a87" providerId="ADAL" clId="{A0A38423-A83A-4EC6-B8E4-86A06D7DC1DF}" dt="2026-04-16T08:30:23.810" v="252" actId="255"/>
        <pc:sldMkLst>
          <pc:docMk/>
          <pc:sldMk cId="265940755" sldId="536"/>
        </pc:sldMkLst>
        <pc:spChg chg="mod">
          <ac:chgData name="Akash Kumar | AMRG &amp; Associates" userId="858f5f17-1801-4cfe-8522-a4c4d0712a87" providerId="ADAL" clId="{A0A38423-A83A-4EC6-B8E4-86A06D7DC1DF}" dt="2026-04-16T08:29:13.383" v="245"/>
          <ac:spMkLst>
            <pc:docMk/>
            <pc:sldMk cId="265940755" sldId="536"/>
            <ac:spMk id="4" creationId="{2E89229D-0F14-E251-B206-C4F9C795F093}"/>
          </ac:spMkLst>
        </pc:spChg>
        <pc:graphicFrameChg chg="add mod modGraphic">
          <ac:chgData name="Akash Kumar | AMRG &amp; Associates" userId="858f5f17-1801-4cfe-8522-a4c4d0712a87" providerId="ADAL" clId="{A0A38423-A83A-4EC6-B8E4-86A06D7DC1DF}" dt="2026-04-16T08:30:23.810" v="252" actId="255"/>
          <ac:graphicFrameMkLst>
            <pc:docMk/>
            <pc:sldMk cId="265940755" sldId="536"/>
            <ac:graphicFrameMk id="6" creationId="{AF71E0E1-3D70-0AFB-FE92-0046234A7E90}"/>
          </ac:graphicFrameMkLst>
        </pc:graphicFrameChg>
      </pc:sldChg>
      <pc:sldChg chg="addSp delSp modSp add mod">
        <pc:chgData name="Akash Kumar | AMRG &amp; Associates" userId="858f5f17-1801-4cfe-8522-a4c4d0712a87" providerId="ADAL" clId="{A0A38423-A83A-4EC6-B8E4-86A06D7DC1DF}" dt="2026-04-16T07:12:40.066" v="53" actId="14100"/>
        <pc:sldMkLst>
          <pc:docMk/>
          <pc:sldMk cId="2155035356" sldId="537"/>
        </pc:sldMkLst>
        <pc:spChg chg="mod">
          <ac:chgData name="Akash Kumar | AMRG &amp; Associates" userId="858f5f17-1801-4cfe-8522-a4c4d0712a87" providerId="ADAL" clId="{A0A38423-A83A-4EC6-B8E4-86A06D7DC1DF}" dt="2026-04-16T07:12:40.066" v="53" actId="14100"/>
          <ac:spMkLst>
            <pc:docMk/>
            <pc:sldMk cId="2155035356" sldId="537"/>
            <ac:spMk id="4" creationId="{FD1846C7-500A-965C-DE5F-5445438E95F3}"/>
          </ac:spMkLst>
        </pc:spChg>
        <pc:spChg chg="add mod">
          <ac:chgData name="Akash Kumar | AMRG &amp; Associates" userId="858f5f17-1801-4cfe-8522-a4c4d0712a87" providerId="ADAL" clId="{A0A38423-A83A-4EC6-B8E4-86A06D7DC1DF}" dt="2026-04-16T07:12:07.066" v="47" actId="1038"/>
          <ac:spMkLst>
            <pc:docMk/>
            <pc:sldMk cId="2155035356" sldId="537"/>
            <ac:spMk id="20" creationId="{2644E2E2-A1C6-71B8-710D-6BE6EFF561DB}"/>
          </ac:spMkLst>
        </pc:spChg>
        <pc:spChg chg="add mod">
          <ac:chgData name="Akash Kumar | AMRG &amp; Associates" userId="858f5f17-1801-4cfe-8522-a4c4d0712a87" providerId="ADAL" clId="{A0A38423-A83A-4EC6-B8E4-86A06D7DC1DF}" dt="2026-04-16T07:12:07.066" v="47" actId="1038"/>
          <ac:spMkLst>
            <pc:docMk/>
            <pc:sldMk cId="2155035356" sldId="537"/>
            <ac:spMk id="23" creationId="{D13A665A-182F-C68E-AF4A-24A64FDBB7C0}"/>
          </ac:spMkLst>
        </pc:spChg>
        <pc:spChg chg="add mod">
          <ac:chgData name="Akash Kumar | AMRG &amp; Associates" userId="858f5f17-1801-4cfe-8522-a4c4d0712a87" providerId="ADAL" clId="{A0A38423-A83A-4EC6-B8E4-86A06D7DC1DF}" dt="2026-04-16T07:12:07.066" v="47" actId="1038"/>
          <ac:spMkLst>
            <pc:docMk/>
            <pc:sldMk cId="2155035356" sldId="537"/>
            <ac:spMk id="31" creationId="{38D20D21-9D75-66F4-D438-6EBA647D13CB}"/>
          </ac:spMkLst>
        </pc:spChg>
        <pc:spChg chg="add mod">
          <ac:chgData name="Akash Kumar | AMRG &amp; Associates" userId="858f5f17-1801-4cfe-8522-a4c4d0712a87" providerId="ADAL" clId="{A0A38423-A83A-4EC6-B8E4-86A06D7DC1DF}" dt="2026-04-16T07:12:07.066" v="47" actId="1038"/>
          <ac:spMkLst>
            <pc:docMk/>
            <pc:sldMk cId="2155035356" sldId="537"/>
            <ac:spMk id="33" creationId="{D4C1FC7D-03BA-6F4A-E3B3-A6F62F7D655C}"/>
          </ac:spMkLst>
        </pc:spChg>
        <pc:spChg chg="add mod">
          <ac:chgData name="Akash Kumar | AMRG &amp; Associates" userId="858f5f17-1801-4cfe-8522-a4c4d0712a87" providerId="ADAL" clId="{A0A38423-A83A-4EC6-B8E4-86A06D7DC1DF}" dt="2026-04-16T07:12:07.066" v="47" actId="1038"/>
          <ac:spMkLst>
            <pc:docMk/>
            <pc:sldMk cId="2155035356" sldId="537"/>
            <ac:spMk id="34" creationId="{B7C277F1-4107-6094-407C-C134531D45C1}"/>
          </ac:spMkLst>
        </pc:spChg>
        <pc:spChg chg="add mod">
          <ac:chgData name="Akash Kumar | AMRG &amp; Associates" userId="858f5f17-1801-4cfe-8522-a4c4d0712a87" providerId="ADAL" clId="{A0A38423-A83A-4EC6-B8E4-86A06D7DC1DF}" dt="2026-04-16T07:12:07.066" v="47" actId="1038"/>
          <ac:spMkLst>
            <pc:docMk/>
            <pc:sldMk cId="2155035356" sldId="537"/>
            <ac:spMk id="38" creationId="{40AE1EC5-180C-B9EB-6091-F33EC3F329D5}"/>
          </ac:spMkLst>
        </pc:spChg>
        <pc:spChg chg="add mod">
          <ac:chgData name="Akash Kumar | AMRG &amp; Associates" userId="858f5f17-1801-4cfe-8522-a4c4d0712a87" providerId="ADAL" clId="{A0A38423-A83A-4EC6-B8E4-86A06D7DC1DF}" dt="2026-04-16T07:12:07.066" v="47" actId="1038"/>
          <ac:spMkLst>
            <pc:docMk/>
            <pc:sldMk cId="2155035356" sldId="537"/>
            <ac:spMk id="44" creationId="{8570A3DF-88CA-6F21-9F49-04B2681E49BC}"/>
          </ac:spMkLst>
        </pc:spChg>
        <pc:spChg chg="add mod">
          <ac:chgData name="Akash Kumar | AMRG &amp; Associates" userId="858f5f17-1801-4cfe-8522-a4c4d0712a87" providerId="ADAL" clId="{A0A38423-A83A-4EC6-B8E4-86A06D7DC1DF}" dt="2026-04-16T07:12:07.066" v="47" actId="1038"/>
          <ac:spMkLst>
            <pc:docMk/>
            <pc:sldMk cId="2155035356" sldId="537"/>
            <ac:spMk id="47" creationId="{3CB816E7-41D8-CD1B-CC99-79A255E59110}"/>
          </ac:spMkLst>
        </pc:spChg>
        <pc:spChg chg="add mod">
          <ac:chgData name="Akash Kumar | AMRG &amp; Associates" userId="858f5f17-1801-4cfe-8522-a4c4d0712a87" providerId="ADAL" clId="{A0A38423-A83A-4EC6-B8E4-86A06D7DC1DF}" dt="2026-04-16T07:12:07.066" v="47" actId="1038"/>
          <ac:spMkLst>
            <pc:docMk/>
            <pc:sldMk cId="2155035356" sldId="537"/>
            <ac:spMk id="48" creationId="{4D39EC49-8C79-15A7-7F28-21FAAC6B53A2}"/>
          </ac:spMkLst>
        </pc:spChg>
        <pc:spChg chg="add mod">
          <ac:chgData name="Akash Kumar | AMRG &amp; Associates" userId="858f5f17-1801-4cfe-8522-a4c4d0712a87" providerId="ADAL" clId="{A0A38423-A83A-4EC6-B8E4-86A06D7DC1DF}" dt="2026-04-16T07:12:07.066" v="47" actId="1038"/>
          <ac:spMkLst>
            <pc:docMk/>
            <pc:sldMk cId="2155035356" sldId="537"/>
            <ac:spMk id="50" creationId="{AF850DD8-136C-77BA-3CC3-30AC4C18F671}"/>
          </ac:spMkLst>
        </pc:spChg>
        <pc:spChg chg="mod">
          <ac:chgData name="Akash Kumar | AMRG &amp; Associates" userId="858f5f17-1801-4cfe-8522-a4c4d0712a87" providerId="ADAL" clId="{A0A38423-A83A-4EC6-B8E4-86A06D7DC1DF}" dt="2026-04-16T07:12:36.490" v="52" actId="1076"/>
          <ac:spMkLst>
            <pc:docMk/>
            <pc:sldMk cId="2155035356" sldId="537"/>
            <ac:spMk id="51" creationId="{85E0298A-77DE-7523-E5D1-B004D33CDEF2}"/>
          </ac:spMkLst>
        </pc:spChg>
        <pc:spChg chg="mod">
          <ac:chgData name="Akash Kumar | AMRG &amp; Associates" userId="858f5f17-1801-4cfe-8522-a4c4d0712a87" providerId="ADAL" clId="{A0A38423-A83A-4EC6-B8E4-86A06D7DC1DF}" dt="2026-04-16T07:12:36.490" v="52" actId="1076"/>
          <ac:spMkLst>
            <pc:docMk/>
            <pc:sldMk cId="2155035356" sldId="537"/>
            <ac:spMk id="52" creationId="{E4FF9C6C-75E6-B43D-A92A-D41D1864795A}"/>
          </ac:spMkLst>
        </pc:spChg>
        <pc:spChg chg="mod">
          <ac:chgData name="Akash Kumar | AMRG &amp; Associates" userId="858f5f17-1801-4cfe-8522-a4c4d0712a87" providerId="ADAL" clId="{A0A38423-A83A-4EC6-B8E4-86A06D7DC1DF}" dt="2026-04-16T07:12:36.490" v="52" actId="1076"/>
          <ac:spMkLst>
            <pc:docMk/>
            <pc:sldMk cId="2155035356" sldId="537"/>
            <ac:spMk id="53" creationId="{A64CFCE4-1511-CD66-B041-0DF2E77F9AA5}"/>
          </ac:spMkLst>
        </pc:spChg>
        <pc:spChg chg="mod">
          <ac:chgData name="Akash Kumar | AMRG &amp; Associates" userId="858f5f17-1801-4cfe-8522-a4c4d0712a87" providerId="ADAL" clId="{A0A38423-A83A-4EC6-B8E4-86A06D7DC1DF}" dt="2026-04-16T07:12:36.490" v="52" actId="1076"/>
          <ac:spMkLst>
            <pc:docMk/>
            <pc:sldMk cId="2155035356" sldId="537"/>
            <ac:spMk id="54" creationId="{4971151A-3B92-4EFB-0FB4-43BB06709A8E}"/>
          </ac:spMkLst>
        </pc:spChg>
        <pc:spChg chg="mod">
          <ac:chgData name="Akash Kumar | AMRG &amp; Associates" userId="858f5f17-1801-4cfe-8522-a4c4d0712a87" providerId="ADAL" clId="{A0A38423-A83A-4EC6-B8E4-86A06D7DC1DF}" dt="2026-04-16T07:12:36.490" v="52" actId="1076"/>
          <ac:spMkLst>
            <pc:docMk/>
            <pc:sldMk cId="2155035356" sldId="537"/>
            <ac:spMk id="55" creationId="{ED544939-5125-8CC7-5EE9-0CFCCFD93149}"/>
          </ac:spMkLst>
        </pc:spChg>
        <pc:spChg chg="mod">
          <ac:chgData name="Akash Kumar | AMRG &amp; Associates" userId="858f5f17-1801-4cfe-8522-a4c4d0712a87" providerId="ADAL" clId="{A0A38423-A83A-4EC6-B8E4-86A06D7DC1DF}" dt="2026-04-16T07:12:36.490" v="52" actId="1076"/>
          <ac:spMkLst>
            <pc:docMk/>
            <pc:sldMk cId="2155035356" sldId="537"/>
            <ac:spMk id="57" creationId="{0855C5B5-449C-76B7-44FF-75F13733254D}"/>
          </ac:spMkLst>
        </pc:spChg>
        <pc:spChg chg="mod">
          <ac:chgData name="Akash Kumar | AMRG &amp; Associates" userId="858f5f17-1801-4cfe-8522-a4c4d0712a87" providerId="ADAL" clId="{A0A38423-A83A-4EC6-B8E4-86A06D7DC1DF}" dt="2026-04-16T07:12:36.490" v="52" actId="1076"/>
          <ac:spMkLst>
            <pc:docMk/>
            <pc:sldMk cId="2155035356" sldId="537"/>
            <ac:spMk id="58" creationId="{51CA49AD-CA72-95F7-DA1C-61921E21B353}"/>
          </ac:spMkLst>
        </pc:spChg>
      </pc:sldChg>
      <pc:sldChg chg="addSp delSp modSp add mod">
        <pc:chgData name="Akash Kumar | AMRG &amp; Associates" userId="858f5f17-1801-4cfe-8522-a4c4d0712a87" providerId="ADAL" clId="{A0A38423-A83A-4EC6-B8E4-86A06D7DC1DF}" dt="2026-04-16T11:36:35.715" v="973" actId="255"/>
        <pc:sldMkLst>
          <pc:docMk/>
          <pc:sldMk cId="2840732090" sldId="651"/>
        </pc:sldMkLst>
        <pc:spChg chg="mod">
          <ac:chgData name="Akash Kumar | AMRG &amp; Associates" userId="858f5f17-1801-4cfe-8522-a4c4d0712a87" providerId="ADAL" clId="{A0A38423-A83A-4EC6-B8E4-86A06D7DC1DF}" dt="2026-04-16T07:15:03.638" v="59"/>
          <ac:spMkLst>
            <pc:docMk/>
            <pc:sldMk cId="2840732090" sldId="651"/>
            <ac:spMk id="4" creationId="{FD1846C7-500A-965C-DE5F-5445438E95F3}"/>
          </ac:spMkLst>
        </pc:spChg>
        <pc:graphicFrameChg chg="add mod modGraphic">
          <ac:chgData name="Akash Kumar | AMRG &amp; Associates" userId="858f5f17-1801-4cfe-8522-a4c4d0712a87" providerId="ADAL" clId="{A0A38423-A83A-4EC6-B8E4-86A06D7DC1DF}" dt="2026-04-16T11:36:35.715" v="973" actId="255"/>
          <ac:graphicFrameMkLst>
            <pc:docMk/>
            <pc:sldMk cId="2840732090" sldId="651"/>
            <ac:graphicFrameMk id="20" creationId="{AAB3AD06-9E90-5072-D6B7-B97C80B4FDE5}"/>
          </ac:graphicFrameMkLst>
        </pc:graphicFrameChg>
        <pc:picChg chg="add mod">
          <ac:chgData name="Akash Kumar | AMRG &amp; Associates" userId="858f5f17-1801-4cfe-8522-a4c4d0712a87" providerId="ADAL" clId="{A0A38423-A83A-4EC6-B8E4-86A06D7DC1DF}" dt="2026-04-16T07:17:33.404" v="82" actId="14100"/>
          <ac:picMkLst>
            <pc:docMk/>
            <pc:sldMk cId="2840732090" sldId="651"/>
            <ac:picMk id="7" creationId="{97AB7486-6B79-213C-67EF-55C7948CB1EB}"/>
          </ac:picMkLst>
        </pc:picChg>
      </pc:sldChg>
      <pc:sldChg chg="addSp delSp modSp add mod">
        <pc:chgData name="Akash Kumar | AMRG &amp; Associates" userId="858f5f17-1801-4cfe-8522-a4c4d0712a87" providerId="ADAL" clId="{A0A38423-A83A-4EC6-B8E4-86A06D7DC1DF}" dt="2026-04-16T08:33:41.747" v="304" actId="1036"/>
        <pc:sldMkLst>
          <pc:docMk/>
          <pc:sldMk cId="1604390974" sldId="652"/>
        </pc:sldMkLst>
        <pc:spChg chg="mod">
          <ac:chgData name="Akash Kumar | AMRG &amp; Associates" userId="858f5f17-1801-4cfe-8522-a4c4d0712a87" providerId="ADAL" clId="{A0A38423-A83A-4EC6-B8E4-86A06D7DC1DF}" dt="2026-04-16T08:31:36.152" v="258" actId="14100"/>
          <ac:spMkLst>
            <pc:docMk/>
            <pc:sldMk cId="1604390974" sldId="652"/>
            <ac:spMk id="4" creationId="{FD1846C7-500A-965C-DE5F-5445438E95F3}"/>
          </ac:spMkLst>
        </pc:spChg>
        <pc:spChg chg="add mod">
          <ac:chgData name="Akash Kumar | AMRG &amp; Associates" userId="858f5f17-1801-4cfe-8522-a4c4d0712a87" providerId="ADAL" clId="{A0A38423-A83A-4EC6-B8E4-86A06D7DC1DF}" dt="2026-04-16T08:33:41.747" v="304" actId="1036"/>
          <ac:spMkLst>
            <pc:docMk/>
            <pc:sldMk cId="1604390974" sldId="652"/>
            <ac:spMk id="21" creationId="{C2B3D06B-3912-BAB5-FB07-09EAF26D0827}"/>
          </ac:spMkLst>
        </pc:spChg>
      </pc:sldChg>
      <pc:sldChg chg="modSp add mod">
        <pc:chgData name="Akash Kumar | AMRG &amp; Associates" userId="858f5f17-1801-4cfe-8522-a4c4d0712a87" providerId="ADAL" clId="{A0A38423-A83A-4EC6-B8E4-86A06D7DC1DF}" dt="2026-04-16T08:38:02.262" v="313"/>
        <pc:sldMkLst>
          <pc:docMk/>
          <pc:sldMk cId="3930661414" sldId="653"/>
        </pc:sldMkLst>
        <pc:spChg chg="mod">
          <ac:chgData name="Akash Kumar | AMRG &amp; Associates" userId="858f5f17-1801-4cfe-8522-a4c4d0712a87" providerId="ADAL" clId="{A0A38423-A83A-4EC6-B8E4-86A06D7DC1DF}" dt="2026-04-16T08:36:00.114" v="308"/>
          <ac:spMkLst>
            <pc:docMk/>
            <pc:sldMk cId="3930661414" sldId="653"/>
            <ac:spMk id="4" creationId="{E52F2DA7-EB7D-008F-4365-956817C906B3}"/>
          </ac:spMkLst>
        </pc:spChg>
        <pc:spChg chg="mod">
          <ac:chgData name="Akash Kumar | AMRG &amp; Associates" userId="858f5f17-1801-4cfe-8522-a4c4d0712a87" providerId="ADAL" clId="{A0A38423-A83A-4EC6-B8E4-86A06D7DC1DF}" dt="2026-04-16T08:38:02.262" v="313"/>
          <ac:spMkLst>
            <pc:docMk/>
            <pc:sldMk cId="3930661414" sldId="653"/>
            <ac:spMk id="21" creationId="{9A079C94-5F5C-9A40-07C7-03BF2DB0FF5C}"/>
          </ac:spMkLst>
        </pc:spChg>
      </pc:sldChg>
      <pc:sldChg chg="addSp delSp modSp add mod">
        <pc:chgData name="Akash Kumar | AMRG &amp; Associates" userId="858f5f17-1801-4cfe-8522-a4c4d0712a87" providerId="ADAL" clId="{A0A38423-A83A-4EC6-B8E4-86A06D7DC1DF}" dt="2026-04-16T11:42:55.314" v="993" actId="1076"/>
        <pc:sldMkLst>
          <pc:docMk/>
          <pc:sldMk cId="4084036046" sldId="654"/>
        </pc:sldMkLst>
        <pc:spChg chg="mod">
          <ac:chgData name="Akash Kumar | AMRG &amp; Associates" userId="858f5f17-1801-4cfe-8522-a4c4d0712a87" providerId="ADAL" clId="{A0A38423-A83A-4EC6-B8E4-86A06D7DC1DF}" dt="2026-04-16T08:41:34.122" v="329"/>
          <ac:spMkLst>
            <pc:docMk/>
            <pc:sldMk cId="4084036046" sldId="654"/>
            <ac:spMk id="4" creationId="{945E2D41-0E96-0C29-743B-85ADB4175326}"/>
          </ac:spMkLst>
        </pc:spChg>
        <pc:spChg chg="add mod">
          <ac:chgData name="Akash Kumar | AMRG &amp; Associates" userId="858f5f17-1801-4cfe-8522-a4c4d0712a87" providerId="ADAL" clId="{A0A38423-A83A-4EC6-B8E4-86A06D7DC1DF}" dt="2026-04-16T08:53:41.856" v="390" actId="14100"/>
          <ac:spMkLst>
            <pc:docMk/>
            <pc:sldMk cId="4084036046" sldId="654"/>
            <ac:spMk id="9" creationId="{07E8F2EA-2CCD-1E01-4E72-D4096014D537}"/>
          </ac:spMkLst>
        </pc:spChg>
        <pc:spChg chg="add mod">
          <ac:chgData name="Akash Kumar | AMRG &amp; Associates" userId="858f5f17-1801-4cfe-8522-a4c4d0712a87" providerId="ADAL" clId="{A0A38423-A83A-4EC6-B8E4-86A06D7DC1DF}" dt="2026-04-16T11:42:55.314" v="993" actId="1076"/>
          <ac:spMkLst>
            <pc:docMk/>
            <pc:sldMk cId="4084036046" sldId="654"/>
            <ac:spMk id="12" creationId="{76CFFA8A-A946-2F32-F00F-C4DAE2CED4C6}"/>
          </ac:spMkLst>
        </pc:spChg>
        <pc:picChg chg="add mod">
          <ac:chgData name="Akash Kumar | AMRG &amp; Associates" userId="858f5f17-1801-4cfe-8522-a4c4d0712a87" providerId="ADAL" clId="{A0A38423-A83A-4EC6-B8E4-86A06D7DC1DF}" dt="2026-04-16T08:53:33.805" v="389" actId="1076"/>
          <ac:picMkLst>
            <pc:docMk/>
            <pc:sldMk cId="4084036046" sldId="654"/>
            <ac:picMk id="10" creationId="{B0BC8B41-CFAC-B830-D999-CE325CB588B5}"/>
          </ac:picMkLst>
        </pc:picChg>
      </pc:sldChg>
      <pc:sldChg chg="addSp delSp modSp add mod">
        <pc:chgData name="Akash Kumar | AMRG &amp; Associates" userId="858f5f17-1801-4cfe-8522-a4c4d0712a87" providerId="ADAL" clId="{A0A38423-A83A-4EC6-B8E4-86A06D7DC1DF}" dt="2026-04-17T04:38:34.204" v="3185" actId="1076"/>
        <pc:sldMkLst>
          <pc:docMk/>
          <pc:sldMk cId="202045350" sldId="655"/>
        </pc:sldMkLst>
        <pc:spChg chg="mod">
          <ac:chgData name="Akash Kumar | AMRG &amp; Associates" userId="858f5f17-1801-4cfe-8522-a4c4d0712a87" providerId="ADAL" clId="{A0A38423-A83A-4EC6-B8E4-86A06D7DC1DF}" dt="2026-04-16T08:46:45.544" v="344"/>
          <ac:spMkLst>
            <pc:docMk/>
            <pc:sldMk cId="202045350" sldId="655"/>
            <ac:spMk id="4" creationId="{EC86D6FD-EBB3-2EAD-096D-2439CAF23DE2}"/>
          </ac:spMkLst>
        </pc:spChg>
        <pc:spChg chg="add mod">
          <ac:chgData name="Akash Kumar | AMRG &amp; Associates" userId="858f5f17-1801-4cfe-8522-a4c4d0712a87" providerId="ADAL" clId="{A0A38423-A83A-4EC6-B8E4-86A06D7DC1DF}" dt="2026-04-16T08:52:05.801" v="383" actId="1076"/>
          <ac:spMkLst>
            <pc:docMk/>
            <pc:sldMk cId="202045350" sldId="655"/>
            <ac:spMk id="12" creationId="{3A88057F-4199-9F9C-D357-57D27D44B7B7}"/>
          </ac:spMkLst>
        </pc:spChg>
        <pc:spChg chg="add mod">
          <ac:chgData name="Akash Kumar | AMRG &amp; Associates" userId="858f5f17-1801-4cfe-8522-a4c4d0712a87" providerId="ADAL" clId="{A0A38423-A83A-4EC6-B8E4-86A06D7DC1DF}" dt="2026-04-17T04:38:34.204" v="3185" actId="1076"/>
          <ac:spMkLst>
            <pc:docMk/>
            <pc:sldMk cId="202045350" sldId="655"/>
            <ac:spMk id="13" creationId="{BF23FFEE-B8C9-6821-06D4-C19DDAF5A14F}"/>
          </ac:spMkLst>
        </pc:spChg>
        <pc:spChg chg="add mod">
          <ac:chgData name="Akash Kumar | AMRG &amp; Associates" userId="858f5f17-1801-4cfe-8522-a4c4d0712a87" providerId="ADAL" clId="{A0A38423-A83A-4EC6-B8E4-86A06D7DC1DF}" dt="2026-04-16T11:43:49.242" v="997" actId="255"/>
          <ac:spMkLst>
            <pc:docMk/>
            <pc:sldMk cId="202045350" sldId="655"/>
            <ac:spMk id="15" creationId="{3ACCA792-58B9-FB87-8D80-ABED76CCCB77}"/>
          </ac:spMkLst>
        </pc:spChg>
        <pc:picChg chg="add mod">
          <ac:chgData name="Akash Kumar | AMRG &amp; Associates" userId="858f5f17-1801-4cfe-8522-a4c4d0712a87" providerId="ADAL" clId="{A0A38423-A83A-4EC6-B8E4-86A06D7DC1DF}" dt="2026-04-16T08:48:22.856" v="354" actId="14100"/>
          <ac:picMkLst>
            <pc:docMk/>
            <pc:sldMk cId="202045350" sldId="655"/>
            <ac:picMk id="7" creationId="{B360F4BA-6F5F-1755-65C0-6973B6FEF442}"/>
          </ac:picMkLst>
        </pc:picChg>
        <pc:picChg chg="add mod">
          <ac:chgData name="Akash Kumar | AMRG &amp; Associates" userId="858f5f17-1801-4cfe-8522-a4c4d0712a87" providerId="ADAL" clId="{A0A38423-A83A-4EC6-B8E4-86A06D7DC1DF}" dt="2026-04-16T08:52:51.267" v="385" actId="14100"/>
          <ac:picMkLst>
            <pc:docMk/>
            <pc:sldMk cId="202045350" sldId="655"/>
            <ac:picMk id="11" creationId="{983B98AE-E75E-4C9B-4948-EDD38B585857}"/>
          </ac:picMkLst>
        </pc:picChg>
      </pc:sldChg>
      <pc:sldChg chg="addSp delSp modSp add mod">
        <pc:chgData name="Akash Kumar | AMRG &amp; Associates" userId="858f5f17-1801-4cfe-8522-a4c4d0712a87" providerId="ADAL" clId="{A0A38423-A83A-4EC6-B8E4-86A06D7DC1DF}" dt="2026-04-16T11:45:56.762" v="1007" actId="255"/>
        <pc:sldMkLst>
          <pc:docMk/>
          <pc:sldMk cId="1128728737" sldId="657"/>
        </pc:sldMkLst>
        <pc:spChg chg="mod">
          <ac:chgData name="Akash Kumar | AMRG &amp; Associates" userId="858f5f17-1801-4cfe-8522-a4c4d0712a87" providerId="ADAL" clId="{A0A38423-A83A-4EC6-B8E4-86A06D7DC1DF}" dt="2026-04-16T08:59:48.713" v="437"/>
          <ac:spMkLst>
            <pc:docMk/>
            <pc:sldMk cId="1128728737" sldId="657"/>
            <ac:spMk id="4" creationId="{F211CCBD-765E-B6A4-6706-5C4CC3E86DC4}"/>
          </ac:spMkLst>
        </pc:spChg>
        <pc:spChg chg="add mod">
          <ac:chgData name="Akash Kumar | AMRG &amp; Associates" userId="858f5f17-1801-4cfe-8522-a4c4d0712a87" providerId="ADAL" clId="{A0A38423-A83A-4EC6-B8E4-86A06D7DC1DF}" dt="2026-04-16T09:03:09.589" v="449" actId="1076"/>
          <ac:spMkLst>
            <pc:docMk/>
            <pc:sldMk cId="1128728737" sldId="657"/>
            <ac:spMk id="7" creationId="{AACDAF06-B586-7EB9-E063-C9F976A2D525}"/>
          </ac:spMkLst>
        </pc:spChg>
        <pc:spChg chg="add mod">
          <ac:chgData name="Akash Kumar | AMRG &amp; Associates" userId="858f5f17-1801-4cfe-8522-a4c4d0712a87" providerId="ADAL" clId="{A0A38423-A83A-4EC6-B8E4-86A06D7DC1DF}" dt="2026-04-16T11:45:56.762" v="1007" actId="255"/>
          <ac:spMkLst>
            <pc:docMk/>
            <pc:sldMk cId="1128728737" sldId="657"/>
            <ac:spMk id="12" creationId="{0806025E-4279-E75D-3F64-A8AD8D2B4892}"/>
          </ac:spMkLst>
        </pc:spChg>
      </pc:sldChg>
      <pc:sldChg chg="addSp modSp add mod">
        <pc:chgData name="Akash Kumar | AMRG &amp; Associates" userId="858f5f17-1801-4cfe-8522-a4c4d0712a87" providerId="ADAL" clId="{A0A38423-A83A-4EC6-B8E4-86A06D7DC1DF}" dt="2026-04-16T11:49:28.793" v="1023" actId="1076"/>
        <pc:sldMkLst>
          <pc:docMk/>
          <pc:sldMk cId="1128672899" sldId="658"/>
        </pc:sldMkLst>
        <pc:spChg chg="mod">
          <ac:chgData name="Akash Kumar | AMRG &amp; Associates" userId="858f5f17-1801-4cfe-8522-a4c4d0712a87" providerId="ADAL" clId="{A0A38423-A83A-4EC6-B8E4-86A06D7DC1DF}" dt="2026-04-16T09:13:31.462" v="467" actId="14100"/>
          <ac:spMkLst>
            <pc:docMk/>
            <pc:sldMk cId="1128672899" sldId="658"/>
            <ac:spMk id="4" creationId="{31CDF879-19A4-B507-5DA8-AC54616FD18F}"/>
          </ac:spMkLst>
        </pc:spChg>
        <pc:spChg chg="mod">
          <ac:chgData name="Akash Kumar | AMRG &amp; Associates" userId="858f5f17-1801-4cfe-8522-a4c4d0712a87" providerId="ADAL" clId="{A0A38423-A83A-4EC6-B8E4-86A06D7DC1DF}" dt="2026-04-16T11:48:55.797" v="1018" actId="255"/>
          <ac:spMkLst>
            <pc:docMk/>
            <pc:sldMk cId="1128672899" sldId="658"/>
            <ac:spMk id="7" creationId="{D1343CA4-C03E-AAF1-B9F7-52E2A23F10B1}"/>
          </ac:spMkLst>
        </pc:spChg>
        <pc:spChg chg="add mod">
          <ac:chgData name="Akash Kumar | AMRG &amp; Associates" userId="858f5f17-1801-4cfe-8522-a4c4d0712a87" providerId="ADAL" clId="{A0A38423-A83A-4EC6-B8E4-86A06D7DC1DF}" dt="2026-04-16T11:49:28.793" v="1023" actId="1076"/>
          <ac:spMkLst>
            <pc:docMk/>
            <pc:sldMk cId="1128672899" sldId="658"/>
            <ac:spMk id="10" creationId="{279635B3-6F35-073D-09E4-9E45D6D7F10C}"/>
          </ac:spMkLst>
        </pc:spChg>
      </pc:sldChg>
      <pc:sldChg chg="addSp modSp add mod ord">
        <pc:chgData name="Akash Kumar | AMRG &amp; Associates" userId="858f5f17-1801-4cfe-8522-a4c4d0712a87" providerId="ADAL" clId="{A0A38423-A83A-4EC6-B8E4-86A06D7DC1DF}" dt="2026-04-16T11:47:20.222" v="1015" actId="255"/>
        <pc:sldMkLst>
          <pc:docMk/>
          <pc:sldMk cId="743577143" sldId="659"/>
        </pc:sldMkLst>
        <pc:spChg chg="mod">
          <ac:chgData name="Akash Kumar | AMRG &amp; Associates" userId="858f5f17-1801-4cfe-8522-a4c4d0712a87" providerId="ADAL" clId="{A0A38423-A83A-4EC6-B8E4-86A06D7DC1DF}" dt="2026-04-16T09:08:27.017" v="454" actId="14100"/>
          <ac:spMkLst>
            <pc:docMk/>
            <pc:sldMk cId="743577143" sldId="659"/>
            <ac:spMk id="4" creationId="{F4BC164B-D4A2-24D1-A6EB-14E1FEB46E36}"/>
          </ac:spMkLst>
        </pc:spChg>
        <pc:spChg chg="mod">
          <ac:chgData name="Akash Kumar | AMRG &amp; Associates" userId="858f5f17-1801-4cfe-8522-a4c4d0712a87" providerId="ADAL" clId="{A0A38423-A83A-4EC6-B8E4-86A06D7DC1DF}" dt="2026-04-16T11:46:57.320" v="1011" actId="1076"/>
          <ac:spMkLst>
            <pc:docMk/>
            <pc:sldMk cId="743577143" sldId="659"/>
            <ac:spMk id="7" creationId="{27AB5E54-F2D5-9DAF-5091-02CFC0778415}"/>
          </ac:spMkLst>
        </pc:spChg>
        <pc:spChg chg="add mod">
          <ac:chgData name="Akash Kumar | AMRG &amp; Associates" userId="858f5f17-1801-4cfe-8522-a4c4d0712a87" providerId="ADAL" clId="{A0A38423-A83A-4EC6-B8E4-86A06D7DC1DF}" dt="2026-04-16T11:47:20.222" v="1015" actId="255"/>
          <ac:spMkLst>
            <pc:docMk/>
            <pc:sldMk cId="743577143" sldId="659"/>
            <ac:spMk id="10" creationId="{F845BE70-4946-698C-CFC7-3301EBD04C78}"/>
          </ac:spMkLst>
        </pc:spChg>
      </pc:sldChg>
      <pc:sldChg chg="addSp delSp modSp add mod">
        <pc:chgData name="Akash Kumar | AMRG &amp; Associates" userId="858f5f17-1801-4cfe-8522-a4c4d0712a87" providerId="ADAL" clId="{A0A38423-A83A-4EC6-B8E4-86A06D7DC1DF}" dt="2026-04-16T11:50:17.054" v="1028" actId="255"/>
        <pc:sldMkLst>
          <pc:docMk/>
          <pc:sldMk cId="2446336969" sldId="660"/>
        </pc:sldMkLst>
        <pc:spChg chg="mod">
          <ac:chgData name="Akash Kumar | AMRG &amp; Associates" userId="858f5f17-1801-4cfe-8522-a4c4d0712a87" providerId="ADAL" clId="{A0A38423-A83A-4EC6-B8E4-86A06D7DC1DF}" dt="2026-04-16T09:18:59.416" v="486"/>
          <ac:spMkLst>
            <pc:docMk/>
            <pc:sldMk cId="2446336969" sldId="660"/>
            <ac:spMk id="4" creationId="{039E27F7-AE5A-214B-5C1F-525CD45D4F53}"/>
          </ac:spMkLst>
        </pc:spChg>
        <pc:spChg chg="add mod">
          <ac:chgData name="Akash Kumar | AMRG &amp; Associates" userId="858f5f17-1801-4cfe-8522-a4c4d0712a87" providerId="ADAL" clId="{A0A38423-A83A-4EC6-B8E4-86A06D7DC1DF}" dt="2026-04-16T11:50:17.054" v="1028" actId="255"/>
          <ac:spMkLst>
            <pc:docMk/>
            <pc:sldMk cId="2446336969" sldId="660"/>
            <ac:spMk id="15" creationId="{3788B158-5EA4-1875-DB41-FC87B4C206AB}"/>
          </ac:spMkLst>
        </pc:spChg>
        <pc:grpChg chg="add mod">
          <ac:chgData name="Akash Kumar | AMRG &amp; Associates" userId="858f5f17-1801-4cfe-8522-a4c4d0712a87" providerId="ADAL" clId="{A0A38423-A83A-4EC6-B8E4-86A06D7DC1DF}" dt="2026-04-16T09:20:45.264" v="493" actId="1076"/>
          <ac:grpSpMkLst>
            <pc:docMk/>
            <pc:sldMk cId="2446336969" sldId="660"/>
            <ac:grpSpMk id="9" creationId="{4FBE0A80-C0C5-6C96-8F30-539801492BA5}"/>
          </ac:grpSpMkLst>
        </pc:grpChg>
        <pc:graphicFrameChg chg="mod">
          <ac:chgData name="Akash Kumar | AMRG &amp; Associates" userId="858f5f17-1801-4cfe-8522-a4c4d0712a87" providerId="ADAL" clId="{A0A38423-A83A-4EC6-B8E4-86A06D7DC1DF}" dt="2026-04-16T09:21:52.876" v="502" actId="255"/>
          <ac:graphicFrameMkLst>
            <pc:docMk/>
            <pc:sldMk cId="2446336969" sldId="660"/>
            <ac:graphicFrameMk id="10" creationId="{E8C64AB5-4380-FA9E-77B9-4D9018A08932}"/>
          </ac:graphicFrameMkLst>
        </pc:graphicFrameChg>
        <pc:graphicFrameChg chg="mod">
          <ac:chgData name="Akash Kumar | AMRG &amp; Associates" userId="858f5f17-1801-4cfe-8522-a4c4d0712a87" providerId="ADAL" clId="{A0A38423-A83A-4EC6-B8E4-86A06D7DC1DF}" dt="2026-04-16T09:21:29.746" v="498" actId="255"/>
          <ac:graphicFrameMkLst>
            <pc:docMk/>
            <pc:sldMk cId="2446336969" sldId="660"/>
            <ac:graphicFrameMk id="11" creationId="{4ED7C8A0-7F5E-DE93-130D-B2599573D677}"/>
          </ac:graphicFrameMkLst>
        </pc:graphicFrameChg>
        <pc:graphicFrameChg chg="mod">
          <ac:chgData name="Akash Kumar | AMRG &amp; Associates" userId="858f5f17-1801-4cfe-8522-a4c4d0712a87" providerId="ADAL" clId="{A0A38423-A83A-4EC6-B8E4-86A06D7DC1DF}" dt="2026-04-16T09:22:06.871" v="504" actId="2711"/>
          <ac:graphicFrameMkLst>
            <pc:docMk/>
            <pc:sldMk cId="2446336969" sldId="660"/>
            <ac:graphicFrameMk id="12" creationId="{1EAE7EB4-0687-A900-37D1-B3908846C5A5}"/>
          </ac:graphicFrameMkLst>
        </pc:graphicFrameChg>
        <pc:graphicFrameChg chg="mod">
          <ac:chgData name="Akash Kumar | AMRG &amp; Associates" userId="858f5f17-1801-4cfe-8522-a4c4d0712a87" providerId="ADAL" clId="{A0A38423-A83A-4EC6-B8E4-86A06D7DC1DF}" dt="2026-04-16T09:22:27.774" v="508" actId="255"/>
          <ac:graphicFrameMkLst>
            <pc:docMk/>
            <pc:sldMk cId="2446336969" sldId="660"/>
            <ac:graphicFrameMk id="13" creationId="{2D3FACDE-C5D9-DF91-33D3-31941E1413C9}"/>
          </ac:graphicFrameMkLst>
        </pc:graphicFrameChg>
      </pc:sldChg>
      <pc:sldChg chg="addSp delSp modSp add mod">
        <pc:chgData name="Akash Kumar | AMRG &amp; Associates" userId="858f5f17-1801-4cfe-8522-a4c4d0712a87" providerId="ADAL" clId="{A0A38423-A83A-4EC6-B8E4-86A06D7DC1DF}" dt="2026-04-16T11:50:59.114" v="1032" actId="255"/>
        <pc:sldMkLst>
          <pc:docMk/>
          <pc:sldMk cId="1496365286" sldId="661"/>
        </pc:sldMkLst>
        <pc:spChg chg="mod">
          <ac:chgData name="Akash Kumar | AMRG &amp; Associates" userId="858f5f17-1801-4cfe-8522-a4c4d0712a87" providerId="ADAL" clId="{A0A38423-A83A-4EC6-B8E4-86A06D7DC1DF}" dt="2026-04-16T09:23:31.324" v="511"/>
          <ac:spMkLst>
            <pc:docMk/>
            <pc:sldMk cId="1496365286" sldId="661"/>
            <ac:spMk id="4" creationId="{1B7F66A3-18C5-1445-03EF-6780E9429842}"/>
          </ac:spMkLst>
        </pc:spChg>
        <pc:spChg chg="add mod">
          <ac:chgData name="Akash Kumar | AMRG &amp; Associates" userId="858f5f17-1801-4cfe-8522-a4c4d0712a87" providerId="ADAL" clId="{A0A38423-A83A-4EC6-B8E4-86A06D7DC1DF}" dt="2026-04-16T09:24:55.547" v="521" actId="14100"/>
          <ac:spMkLst>
            <pc:docMk/>
            <pc:sldMk cId="1496365286" sldId="661"/>
            <ac:spMk id="7" creationId="{47EF85B1-D37C-0871-7D42-F4A5F08496DA}"/>
          </ac:spMkLst>
        </pc:spChg>
        <pc:spChg chg="add mod">
          <ac:chgData name="Akash Kumar | AMRG &amp; Associates" userId="858f5f17-1801-4cfe-8522-a4c4d0712a87" providerId="ADAL" clId="{A0A38423-A83A-4EC6-B8E4-86A06D7DC1DF}" dt="2026-04-16T11:50:59.114" v="1032" actId="255"/>
          <ac:spMkLst>
            <pc:docMk/>
            <pc:sldMk cId="1496365286" sldId="661"/>
            <ac:spMk id="15" creationId="{F2F91572-59C2-F64E-2FD4-183875B4F140}"/>
          </ac:spMkLst>
        </pc:spChg>
      </pc:sldChg>
      <pc:sldChg chg="addSp modSp add mod">
        <pc:chgData name="Akash Kumar | AMRG &amp; Associates" userId="858f5f17-1801-4cfe-8522-a4c4d0712a87" providerId="ADAL" clId="{A0A38423-A83A-4EC6-B8E4-86A06D7DC1DF}" dt="2026-04-16T09:30:23.726" v="546" actId="1076"/>
        <pc:sldMkLst>
          <pc:docMk/>
          <pc:sldMk cId="4263034184" sldId="662"/>
        </pc:sldMkLst>
        <pc:spChg chg="mod">
          <ac:chgData name="Akash Kumar | AMRG &amp; Associates" userId="858f5f17-1801-4cfe-8522-a4c4d0712a87" providerId="ADAL" clId="{A0A38423-A83A-4EC6-B8E4-86A06D7DC1DF}" dt="2026-04-16T09:27:50.836" v="525"/>
          <ac:spMkLst>
            <pc:docMk/>
            <pc:sldMk cId="4263034184" sldId="662"/>
            <ac:spMk id="4" creationId="{3A3C83D0-344E-5C0D-FFAD-DBB76542A32F}"/>
          </ac:spMkLst>
        </pc:spChg>
        <pc:spChg chg="mod">
          <ac:chgData name="Akash Kumar | AMRG &amp; Associates" userId="858f5f17-1801-4cfe-8522-a4c4d0712a87" providerId="ADAL" clId="{A0A38423-A83A-4EC6-B8E4-86A06D7DC1DF}" dt="2026-04-16T09:29:44.106" v="542" actId="255"/>
          <ac:spMkLst>
            <pc:docMk/>
            <pc:sldMk cId="4263034184" sldId="662"/>
            <ac:spMk id="7" creationId="{C430D42F-B251-E044-D0FC-31C1C1785DDB}"/>
          </ac:spMkLst>
        </pc:spChg>
        <pc:spChg chg="add mod">
          <ac:chgData name="Akash Kumar | AMRG &amp; Associates" userId="858f5f17-1801-4cfe-8522-a4c4d0712a87" providerId="ADAL" clId="{A0A38423-A83A-4EC6-B8E4-86A06D7DC1DF}" dt="2026-04-16T09:30:23.726" v="546" actId="1076"/>
          <ac:spMkLst>
            <pc:docMk/>
            <pc:sldMk cId="4263034184" sldId="662"/>
            <ac:spMk id="10" creationId="{8B324B78-B8A9-20FE-6549-44195C02C05F}"/>
          </ac:spMkLst>
        </pc:spChg>
        <pc:graphicFrameChg chg="add mod">
          <ac:chgData name="Akash Kumar | AMRG &amp; Associates" userId="858f5f17-1801-4cfe-8522-a4c4d0712a87" providerId="ADAL" clId="{A0A38423-A83A-4EC6-B8E4-86A06D7DC1DF}" dt="2026-04-16T09:29:37.662" v="541" actId="2711"/>
          <ac:graphicFrameMkLst>
            <pc:docMk/>
            <pc:sldMk cId="4263034184" sldId="662"/>
            <ac:graphicFrameMk id="9" creationId="{EC7D8A44-01B4-F134-0E51-6110BB865026}"/>
          </ac:graphicFrameMkLst>
        </pc:graphicFrameChg>
      </pc:sldChg>
      <pc:sldChg chg="addSp delSp modSp add mod">
        <pc:chgData name="Akash Kumar | AMRG &amp; Associates" userId="858f5f17-1801-4cfe-8522-a4c4d0712a87" providerId="ADAL" clId="{A0A38423-A83A-4EC6-B8E4-86A06D7DC1DF}" dt="2026-04-16T11:53:00.265" v="1038" actId="255"/>
        <pc:sldMkLst>
          <pc:docMk/>
          <pc:sldMk cId="1756178839" sldId="663"/>
        </pc:sldMkLst>
        <pc:spChg chg="mod">
          <ac:chgData name="Akash Kumar | AMRG &amp; Associates" userId="858f5f17-1801-4cfe-8522-a4c4d0712a87" providerId="ADAL" clId="{A0A38423-A83A-4EC6-B8E4-86A06D7DC1DF}" dt="2026-04-16T09:44:13.937" v="550"/>
          <ac:spMkLst>
            <pc:docMk/>
            <pc:sldMk cId="1756178839" sldId="663"/>
            <ac:spMk id="4" creationId="{832B865C-8BE5-269D-B994-2BF92072308E}"/>
          </ac:spMkLst>
        </pc:spChg>
        <pc:spChg chg="add mod">
          <ac:chgData name="Akash Kumar | AMRG &amp; Associates" userId="858f5f17-1801-4cfe-8522-a4c4d0712a87" providerId="ADAL" clId="{A0A38423-A83A-4EC6-B8E4-86A06D7DC1DF}" dt="2026-04-16T09:46:02.017" v="561" actId="255"/>
          <ac:spMkLst>
            <pc:docMk/>
            <pc:sldMk cId="1756178839" sldId="663"/>
            <ac:spMk id="14" creationId="{E1C62B42-3100-8BFE-3105-2BF8DA372568}"/>
          </ac:spMkLst>
        </pc:spChg>
        <pc:spChg chg="add mod">
          <ac:chgData name="Akash Kumar | AMRG &amp; Associates" userId="858f5f17-1801-4cfe-8522-a4c4d0712a87" providerId="ADAL" clId="{A0A38423-A83A-4EC6-B8E4-86A06D7DC1DF}" dt="2026-04-16T09:46:02.017" v="561" actId="255"/>
          <ac:spMkLst>
            <pc:docMk/>
            <pc:sldMk cId="1756178839" sldId="663"/>
            <ac:spMk id="15" creationId="{8BA74AAB-DFCA-75D1-3234-43D82461FD80}"/>
          </ac:spMkLst>
        </pc:spChg>
        <pc:spChg chg="add mod">
          <ac:chgData name="Akash Kumar | AMRG &amp; Associates" userId="858f5f17-1801-4cfe-8522-a4c4d0712a87" providerId="ADAL" clId="{A0A38423-A83A-4EC6-B8E4-86A06D7DC1DF}" dt="2026-04-16T09:46:02.017" v="561" actId="255"/>
          <ac:spMkLst>
            <pc:docMk/>
            <pc:sldMk cId="1756178839" sldId="663"/>
            <ac:spMk id="16" creationId="{BF50A33C-FEB3-E435-500C-5AB694A18DC8}"/>
          </ac:spMkLst>
        </pc:spChg>
        <pc:spChg chg="add mod">
          <ac:chgData name="Akash Kumar | AMRG &amp; Associates" userId="858f5f17-1801-4cfe-8522-a4c4d0712a87" providerId="ADAL" clId="{A0A38423-A83A-4EC6-B8E4-86A06D7DC1DF}" dt="2026-04-16T09:46:02.017" v="561" actId="255"/>
          <ac:spMkLst>
            <pc:docMk/>
            <pc:sldMk cId="1756178839" sldId="663"/>
            <ac:spMk id="27" creationId="{37A490D8-DD96-D75F-BA14-51EE9AC4A3F5}"/>
          </ac:spMkLst>
        </pc:spChg>
        <pc:spChg chg="mod">
          <ac:chgData name="Akash Kumar | AMRG &amp; Associates" userId="858f5f17-1801-4cfe-8522-a4c4d0712a87" providerId="ADAL" clId="{A0A38423-A83A-4EC6-B8E4-86A06D7DC1DF}" dt="2026-04-16T09:45:48.024" v="559" actId="2711"/>
          <ac:spMkLst>
            <pc:docMk/>
            <pc:sldMk cId="1756178839" sldId="663"/>
            <ac:spMk id="29" creationId="{F9518D66-792C-76A2-14B4-1C305178FD53}"/>
          </ac:spMkLst>
        </pc:spChg>
        <pc:spChg chg="add mod">
          <ac:chgData name="Akash Kumar | AMRG &amp; Associates" userId="858f5f17-1801-4cfe-8522-a4c4d0712a87" providerId="ADAL" clId="{A0A38423-A83A-4EC6-B8E4-86A06D7DC1DF}" dt="2026-04-16T09:46:02.017" v="561" actId="255"/>
          <ac:spMkLst>
            <pc:docMk/>
            <pc:sldMk cId="1756178839" sldId="663"/>
            <ac:spMk id="30" creationId="{D8334A3A-0D5A-DAAC-2BF3-6C948E1DE310}"/>
          </ac:spMkLst>
        </pc:spChg>
        <pc:spChg chg="add mod">
          <ac:chgData name="Akash Kumar | AMRG &amp; Associates" userId="858f5f17-1801-4cfe-8522-a4c4d0712a87" providerId="ADAL" clId="{A0A38423-A83A-4EC6-B8E4-86A06D7DC1DF}" dt="2026-04-16T09:46:02.017" v="561" actId="255"/>
          <ac:spMkLst>
            <pc:docMk/>
            <pc:sldMk cId="1756178839" sldId="663"/>
            <ac:spMk id="34" creationId="{7E318148-5605-DF07-98B2-89EE74625EEE}"/>
          </ac:spMkLst>
        </pc:spChg>
        <pc:spChg chg="add mod">
          <ac:chgData name="Akash Kumar | AMRG &amp; Associates" userId="858f5f17-1801-4cfe-8522-a4c4d0712a87" providerId="ADAL" clId="{A0A38423-A83A-4EC6-B8E4-86A06D7DC1DF}" dt="2026-04-16T09:46:02.017" v="561" actId="255"/>
          <ac:spMkLst>
            <pc:docMk/>
            <pc:sldMk cId="1756178839" sldId="663"/>
            <ac:spMk id="40" creationId="{562A78D6-D401-A39F-BCBC-0A2010A1185B}"/>
          </ac:spMkLst>
        </pc:spChg>
        <pc:spChg chg="add mod">
          <ac:chgData name="Akash Kumar | AMRG &amp; Associates" userId="858f5f17-1801-4cfe-8522-a4c4d0712a87" providerId="ADAL" clId="{A0A38423-A83A-4EC6-B8E4-86A06D7DC1DF}" dt="2026-04-16T09:46:02.017" v="561" actId="255"/>
          <ac:spMkLst>
            <pc:docMk/>
            <pc:sldMk cId="1756178839" sldId="663"/>
            <ac:spMk id="41" creationId="{01DD33F7-646F-FCA2-4902-66CE7568163C}"/>
          </ac:spMkLst>
        </pc:spChg>
        <pc:spChg chg="add mod">
          <ac:chgData name="Akash Kumar | AMRG &amp; Associates" userId="858f5f17-1801-4cfe-8522-a4c4d0712a87" providerId="ADAL" clId="{A0A38423-A83A-4EC6-B8E4-86A06D7DC1DF}" dt="2026-04-16T09:46:02.017" v="561" actId="255"/>
          <ac:spMkLst>
            <pc:docMk/>
            <pc:sldMk cId="1756178839" sldId="663"/>
            <ac:spMk id="44" creationId="{E154001B-7EF2-4D20-FE93-557A0B80A907}"/>
          </ac:spMkLst>
        </pc:spChg>
        <pc:spChg chg="add mod">
          <ac:chgData name="Akash Kumar | AMRG &amp; Associates" userId="858f5f17-1801-4cfe-8522-a4c4d0712a87" providerId="ADAL" clId="{A0A38423-A83A-4EC6-B8E4-86A06D7DC1DF}" dt="2026-04-16T09:46:02.017" v="561" actId="255"/>
          <ac:spMkLst>
            <pc:docMk/>
            <pc:sldMk cId="1756178839" sldId="663"/>
            <ac:spMk id="45" creationId="{9BDCB933-8998-3995-441E-B003C0DA0944}"/>
          </ac:spMkLst>
        </pc:spChg>
        <pc:spChg chg="add mod">
          <ac:chgData name="Akash Kumar | AMRG &amp; Associates" userId="858f5f17-1801-4cfe-8522-a4c4d0712a87" providerId="ADAL" clId="{A0A38423-A83A-4EC6-B8E4-86A06D7DC1DF}" dt="2026-04-16T11:53:00.265" v="1038" actId="255"/>
          <ac:spMkLst>
            <pc:docMk/>
            <pc:sldMk cId="1756178839" sldId="663"/>
            <ac:spMk id="58" creationId="{AB81E238-67B4-3D28-B497-361B34D335C1}"/>
          </ac:spMkLst>
        </pc:spChg>
        <pc:grpChg chg="mod">
          <ac:chgData name="Akash Kumar | AMRG &amp; Associates" userId="858f5f17-1801-4cfe-8522-a4c4d0712a87" providerId="ADAL" clId="{A0A38423-A83A-4EC6-B8E4-86A06D7DC1DF}" dt="2026-04-16T11:52:31.253" v="1034" actId="14100"/>
          <ac:grpSpMkLst>
            <pc:docMk/>
            <pc:sldMk cId="1756178839" sldId="663"/>
            <ac:grpSpMk id="56" creationId="{2AFCA768-C048-947A-3C48-E65EABDA9E13}"/>
          </ac:grpSpMkLst>
        </pc:grpChg>
      </pc:sldChg>
      <pc:sldChg chg="addSp delSp modSp add mod">
        <pc:chgData name="Akash Kumar | AMRG &amp; Associates" userId="858f5f17-1801-4cfe-8522-a4c4d0712a87" providerId="ADAL" clId="{A0A38423-A83A-4EC6-B8E4-86A06D7DC1DF}" dt="2026-04-17T04:40:29.409" v="3190" actId="1076"/>
        <pc:sldMkLst>
          <pc:docMk/>
          <pc:sldMk cId="2979950378" sldId="664"/>
        </pc:sldMkLst>
        <pc:spChg chg="mod">
          <ac:chgData name="Akash Kumar | AMRG &amp; Associates" userId="858f5f17-1801-4cfe-8522-a4c4d0712a87" providerId="ADAL" clId="{A0A38423-A83A-4EC6-B8E4-86A06D7DC1DF}" dt="2026-04-16T09:46:59.348" v="567"/>
          <ac:spMkLst>
            <pc:docMk/>
            <pc:sldMk cId="2979950378" sldId="664"/>
            <ac:spMk id="4" creationId="{F7E386BB-C79A-EF96-0450-AE95F5FF41F4}"/>
          </ac:spMkLst>
        </pc:spChg>
        <pc:spChg chg="mod">
          <ac:chgData name="Akash Kumar | AMRG &amp; Associates" userId="858f5f17-1801-4cfe-8522-a4c4d0712a87" providerId="ADAL" clId="{A0A38423-A83A-4EC6-B8E4-86A06D7DC1DF}" dt="2026-04-16T09:47:16.460" v="569"/>
          <ac:spMkLst>
            <pc:docMk/>
            <pc:sldMk cId="2979950378" sldId="664"/>
            <ac:spMk id="9" creationId="{9F06FB8D-6A3E-BA96-C826-ADEF5718B146}"/>
          </ac:spMkLst>
        </pc:spChg>
        <pc:spChg chg="mod">
          <ac:chgData name="Akash Kumar | AMRG &amp; Associates" userId="858f5f17-1801-4cfe-8522-a4c4d0712a87" providerId="ADAL" clId="{A0A38423-A83A-4EC6-B8E4-86A06D7DC1DF}" dt="2026-04-16T09:47:16.460" v="569"/>
          <ac:spMkLst>
            <pc:docMk/>
            <pc:sldMk cId="2979950378" sldId="664"/>
            <ac:spMk id="10" creationId="{551074CB-64E7-AF16-55DA-A086E9D3B5B8}"/>
          </ac:spMkLst>
        </pc:spChg>
        <pc:spChg chg="mod">
          <ac:chgData name="Akash Kumar | AMRG &amp; Associates" userId="858f5f17-1801-4cfe-8522-a4c4d0712a87" providerId="ADAL" clId="{A0A38423-A83A-4EC6-B8E4-86A06D7DC1DF}" dt="2026-04-16T09:47:16.460" v="569"/>
          <ac:spMkLst>
            <pc:docMk/>
            <pc:sldMk cId="2979950378" sldId="664"/>
            <ac:spMk id="57" creationId="{965C47B9-9BFC-DAF5-8F91-277323079761}"/>
          </ac:spMkLst>
        </pc:spChg>
        <pc:spChg chg="mod">
          <ac:chgData name="Akash Kumar | AMRG &amp; Associates" userId="858f5f17-1801-4cfe-8522-a4c4d0712a87" providerId="ADAL" clId="{A0A38423-A83A-4EC6-B8E4-86A06D7DC1DF}" dt="2026-04-16T09:47:16.460" v="569"/>
          <ac:spMkLst>
            <pc:docMk/>
            <pc:sldMk cId="2979950378" sldId="664"/>
            <ac:spMk id="58" creationId="{3CB2179D-A0A0-2D57-462D-E8CEE209559C}"/>
          </ac:spMkLst>
        </pc:spChg>
        <pc:spChg chg="mod">
          <ac:chgData name="Akash Kumar | AMRG &amp; Associates" userId="858f5f17-1801-4cfe-8522-a4c4d0712a87" providerId="ADAL" clId="{A0A38423-A83A-4EC6-B8E4-86A06D7DC1DF}" dt="2026-04-16T09:47:16.460" v="569"/>
          <ac:spMkLst>
            <pc:docMk/>
            <pc:sldMk cId="2979950378" sldId="664"/>
            <ac:spMk id="59" creationId="{84D2B94E-8355-C198-61A5-49986E59844A}"/>
          </ac:spMkLst>
        </pc:spChg>
        <pc:spChg chg="mod">
          <ac:chgData name="Akash Kumar | AMRG &amp; Associates" userId="858f5f17-1801-4cfe-8522-a4c4d0712a87" providerId="ADAL" clId="{A0A38423-A83A-4EC6-B8E4-86A06D7DC1DF}" dt="2026-04-16T09:47:16.460" v="569"/>
          <ac:spMkLst>
            <pc:docMk/>
            <pc:sldMk cId="2979950378" sldId="664"/>
            <ac:spMk id="60" creationId="{C1FA6A53-76E6-5B34-774C-C1A57F9D0050}"/>
          </ac:spMkLst>
        </pc:spChg>
        <pc:spChg chg="mod">
          <ac:chgData name="Akash Kumar | AMRG &amp; Associates" userId="858f5f17-1801-4cfe-8522-a4c4d0712a87" providerId="ADAL" clId="{A0A38423-A83A-4EC6-B8E4-86A06D7DC1DF}" dt="2026-04-16T09:47:16.460" v="569"/>
          <ac:spMkLst>
            <pc:docMk/>
            <pc:sldMk cId="2979950378" sldId="664"/>
            <ac:spMk id="63" creationId="{146FB40D-D976-3BEC-3EBE-F7AA87C31768}"/>
          </ac:spMkLst>
        </pc:spChg>
        <pc:spChg chg="mod">
          <ac:chgData name="Akash Kumar | AMRG &amp; Associates" userId="858f5f17-1801-4cfe-8522-a4c4d0712a87" providerId="ADAL" clId="{A0A38423-A83A-4EC6-B8E4-86A06D7DC1DF}" dt="2026-04-16T09:47:16.460" v="569"/>
          <ac:spMkLst>
            <pc:docMk/>
            <pc:sldMk cId="2979950378" sldId="664"/>
            <ac:spMk id="64" creationId="{53542CDB-88E1-1803-06D8-158C4F30D11E}"/>
          </ac:spMkLst>
        </pc:spChg>
        <pc:spChg chg="mod">
          <ac:chgData name="Akash Kumar | AMRG &amp; Associates" userId="858f5f17-1801-4cfe-8522-a4c4d0712a87" providerId="ADAL" clId="{A0A38423-A83A-4EC6-B8E4-86A06D7DC1DF}" dt="2026-04-17T04:39:54.018" v="3186" actId="2711"/>
          <ac:spMkLst>
            <pc:docMk/>
            <pc:sldMk cId="2979950378" sldId="664"/>
            <ac:spMk id="65" creationId="{B7D997EA-08A4-CE0C-E32F-5015DFF449EB}"/>
          </ac:spMkLst>
        </pc:spChg>
        <pc:spChg chg="mod">
          <ac:chgData name="Akash Kumar | AMRG &amp; Associates" userId="858f5f17-1801-4cfe-8522-a4c4d0712a87" providerId="ADAL" clId="{A0A38423-A83A-4EC6-B8E4-86A06D7DC1DF}" dt="2026-04-17T04:40:17.450" v="3189" actId="2711"/>
          <ac:spMkLst>
            <pc:docMk/>
            <pc:sldMk cId="2979950378" sldId="664"/>
            <ac:spMk id="66" creationId="{E2A265A6-76B1-580C-1FF7-70F89E95CC1C}"/>
          </ac:spMkLst>
        </pc:spChg>
        <pc:spChg chg="mod">
          <ac:chgData name="Akash Kumar | AMRG &amp; Associates" userId="858f5f17-1801-4cfe-8522-a4c4d0712a87" providerId="ADAL" clId="{A0A38423-A83A-4EC6-B8E4-86A06D7DC1DF}" dt="2026-04-17T04:40:29.409" v="3190" actId="1076"/>
          <ac:spMkLst>
            <pc:docMk/>
            <pc:sldMk cId="2979950378" sldId="664"/>
            <ac:spMk id="67" creationId="{010F9B77-020E-7296-2C36-504DDF7C3EE5}"/>
          </ac:spMkLst>
        </pc:spChg>
        <pc:spChg chg="mod">
          <ac:chgData name="Akash Kumar | AMRG &amp; Associates" userId="858f5f17-1801-4cfe-8522-a4c4d0712a87" providerId="ADAL" clId="{A0A38423-A83A-4EC6-B8E4-86A06D7DC1DF}" dt="2026-04-17T04:40:08.175" v="3188" actId="2711"/>
          <ac:spMkLst>
            <pc:docMk/>
            <pc:sldMk cId="2979950378" sldId="664"/>
            <ac:spMk id="68" creationId="{C5790367-D2F0-9921-13FB-1B3B35963AC6}"/>
          </ac:spMkLst>
        </pc:spChg>
        <pc:spChg chg="add mod">
          <ac:chgData name="Akash Kumar | AMRG &amp; Associates" userId="858f5f17-1801-4cfe-8522-a4c4d0712a87" providerId="ADAL" clId="{A0A38423-A83A-4EC6-B8E4-86A06D7DC1DF}" dt="2026-04-16T09:49:17.823" v="668" actId="2711"/>
          <ac:spMkLst>
            <pc:docMk/>
            <pc:sldMk cId="2979950378" sldId="664"/>
            <ac:spMk id="69" creationId="{C66A2DCD-8994-FC2B-4DE3-4BF6E8C3F1EE}"/>
          </ac:spMkLst>
        </pc:spChg>
        <pc:spChg chg="add mod">
          <ac:chgData name="Akash Kumar | AMRG &amp; Associates" userId="858f5f17-1801-4cfe-8522-a4c4d0712a87" providerId="ADAL" clId="{A0A38423-A83A-4EC6-B8E4-86A06D7DC1DF}" dt="2026-04-16T09:50:23.131" v="674" actId="255"/>
          <ac:spMkLst>
            <pc:docMk/>
            <pc:sldMk cId="2979950378" sldId="664"/>
            <ac:spMk id="71" creationId="{368B095A-BAB4-04D4-105D-9F835D93F8E4}"/>
          </ac:spMkLst>
        </pc:spChg>
        <pc:grpChg chg="mod">
          <ac:chgData name="Akash Kumar | AMRG &amp; Associates" userId="858f5f17-1801-4cfe-8522-a4c4d0712a87" providerId="ADAL" clId="{A0A38423-A83A-4EC6-B8E4-86A06D7DC1DF}" dt="2026-04-16T09:47:55.506" v="655" actId="1076"/>
          <ac:grpSpMkLst>
            <pc:docMk/>
            <pc:sldMk cId="2979950378" sldId="664"/>
            <ac:grpSpMk id="7" creationId="{24D31110-D2C9-70D3-D318-8B263ED1181F}"/>
          </ac:grpSpMkLst>
        </pc:grpChg>
      </pc:sldChg>
      <pc:sldChg chg="addSp delSp modSp add mod">
        <pc:chgData name="Akash Kumar | AMRG &amp; Associates" userId="858f5f17-1801-4cfe-8522-a4c4d0712a87" providerId="ADAL" clId="{A0A38423-A83A-4EC6-B8E4-86A06D7DC1DF}" dt="2026-04-16T09:53:45.047" v="699" actId="255"/>
        <pc:sldMkLst>
          <pc:docMk/>
          <pc:sldMk cId="1334046088" sldId="665"/>
        </pc:sldMkLst>
        <pc:spChg chg="mod">
          <ac:chgData name="Akash Kumar | AMRG &amp; Associates" userId="858f5f17-1801-4cfe-8522-a4c4d0712a87" providerId="ADAL" clId="{A0A38423-A83A-4EC6-B8E4-86A06D7DC1DF}" dt="2026-04-16T09:51:09.072" v="678"/>
          <ac:spMkLst>
            <pc:docMk/>
            <pc:sldMk cId="1334046088" sldId="665"/>
            <ac:spMk id="4" creationId="{6FC257B6-C291-F81C-3585-CFCE373A37BC}"/>
          </ac:spMkLst>
        </pc:spChg>
        <pc:spChg chg="add mod">
          <ac:chgData name="Akash Kumar | AMRG &amp; Associates" userId="858f5f17-1801-4cfe-8522-a4c4d0712a87" providerId="ADAL" clId="{A0A38423-A83A-4EC6-B8E4-86A06D7DC1DF}" dt="2026-04-16T09:53:07.237" v="695" actId="20577"/>
          <ac:spMkLst>
            <pc:docMk/>
            <pc:sldMk cId="1334046088" sldId="665"/>
            <ac:spMk id="11" creationId="{39176A3F-D482-10B1-ED9E-5B7EBE36F391}"/>
          </ac:spMkLst>
        </pc:spChg>
        <pc:spChg chg="add mod">
          <ac:chgData name="Akash Kumar | AMRG &amp; Associates" userId="858f5f17-1801-4cfe-8522-a4c4d0712a87" providerId="ADAL" clId="{A0A38423-A83A-4EC6-B8E4-86A06D7DC1DF}" dt="2026-04-16T09:53:45.047" v="699" actId="255"/>
          <ac:spMkLst>
            <pc:docMk/>
            <pc:sldMk cId="1334046088" sldId="665"/>
            <ac:spMk id="15" creationId="{D1413751-7DDE-0AB6-B6DA-729EDEED50E5}"/>
          </ac:spMkLst>
        </pc:spChg>
      </pc:sldChg>
      <pc:sldChg chg="addSp delSp modSp add mod">
        <pc:chgData name="Akash Kumar | AMRG &amp; Associates" userId="858f5f17-1801-4cfe-8522-a4c4d0712a87" providerId="ADAL" clId="{A0A38423-A83A-4EC6-B8E4-86A06D7DC1DF}" dt="2026-04-16T09:55:41.443" v="709" actId="1076"/>
        <pc:sldMkLst>
          <pc:docMk/>
          <pc:sldMk cId="3497472558" sldId="666"/>
        </pc:sldMkLst>
        <pc:spChg chg="mod">
          <ac:chgData name="Akash Kumar | AMRG &amp; Associates" userId="858f5f17-1801-4cfe-8522-a4c4d0712a87" providerId="ADAL" clId="{A0A38423-A83A-4EC6-B8E4-86A06D7DC1DF}" dt="2026-04-16T09:55:00.188" v="703"/>
          <ac:spMkLst>
            <pc:docMk/>
            <pc:sldMk cId="3497472558" sldId="666"/>
            <ac:spMk id="4" creationId="{4895814F-819B-4A0C-9CA3-BBF1057F871A}"/>
          </ac:spMkLst>
        </pc:spChg>
        <pc:graphicFrameChg chg="add mod modGraphic">
          <ac:chgData name="Akash Kumar | AMRG &amp; Associates" userId="858f5f17-1801-4cfe-8522-a4c4d0712a87" providerId="ADAL" clId="{A0A38423-A83A-4EC6-B8E4-86A06D7DC1DF}" dt="2026-04-16T09:55:41.443" v="709" actId="1076"/>
          <ac:graphicFrameMkLst>
            <pc:docMk/>
            <pc:sldMk cId="3497472558" sldId="666"/>
            <ac:graphicFrameMk id="7" creationId="{2BFDEA2A-4BDB-233F-3C26-9B14D1EE4133}"/>
          </ac:graphicFrameMkLst>
        </pc:graphicFrameChg>
      </pc:sldChg>
      <pc:sldChg chg="modSp add mod">
        <pc:chgData name="Akash Kumar | AMRG &amp; Associates" userId="858f5f17-1801-4cfe-8522-a4c4d0712a87" providerId="ADAL" clId="{A0A38423-A83A-4EC6-B8E4-86A06D7DC1DF}" dt="2026-04-16T10:01:12.112" v="740" actId="1076"/>
        <pc:sldMkLst>
          <pc:docMk/>
          <pc:sldMk cId="895703812" sldId="668"/>
        </pc:sldMkLst>
        <pc:spChg chg="mod">
          <ac:chgData name="Akash Kumar | AMRG &amp; Associates" userId="858f5f17-1801-4cfe-8522-a4c4d0712a87" providerId="ADAL" clId="{A0A38423-A83A-4EC6-B8E4-86A06D7DC1DF}" dt="2026-04-16T10:00:05.985" v="732"/>
          <ac:spMkLst>
            <pc:docMk/>
            <pc:sldMk cId="895703812" sldId="668"/>
            <ac:spMk id="4" creationId="{449D8681-B97F-E0F2-D285-F80CB7A9952B}"/>
          </ac:spMkLst>
        </pc:spChg>
        <pc:spChg chg="mod">
          <ac:chgData name="Akash Kumar | AMRG &amp; Associates" userId="858f5f17-1801-4cfe-8522-a4c4d0712a87" providerId="ADAL" clId="{A0A38423-A83A-4EC6-B8E4-86A06D7DC1DF}" dt="2026-04-16T10:00:29.174" v="736" actId="1076"/>
          <ac:spMkLst>
            <pc:docMk/>
            <pc:sldMk cId="895703812" sldId="668"/>
            <ac:spMk id="9" creationId="{ABB279E9-D0EA-3D5A-8501-DCB49E6080D3}"/>
          </ac:spMkLst>
        </pc:spChg>
        <pc:spChg chg="mod">
          <ac:chgData name="Akash Kumar | AMRG &amp; Associates" userId="858f5f17-1801-4cfe-8522-a4c4d0712a87" providerId="ADAL" clId="{A0A38423-A83A-4EC6-B8E4-86A06D7DC1DF}" dt="2026-04-16T10:01:12.112" v="740" actId="1076"/>
          <ac:spMkLst>
            <pc:docMk/>
            <pc:sldMk cId="895703812" sldId="668"/>
            <ac:spMk id="10" creationId="{458AF940-B988-BBBD-D6BD-EEAD681B83F6}"/>
          </ac:spMkLst>
        </pc:spChg>
      </pc:sldChg>
      <pc:sldChg chg="addSp delSp modSp add mod">
        <pc:chgData name="Akash Kumar | AMRG &amp; Associates" userId="858f5f17-1801-4cfe-8522-a4c4d0712a87" providerId="ADAL" clId="{A0A38423-A83A-4EC6-B8E4-86A06D7DC1DF}" dt="2026-04-16T10:03:58.294" v="751" actId="14100"/>
        <pc:sldMkLst>
          <pc:docMk/>
          <pc:sldMk cId="2297640891" sldId="669"/>
        </pc:sldMkLst>
        <pc:spChg chg="mod">
          <ac:chgData name="Akash Kumar | AMRG &amp; Associates" userId="858f5f17-1801-4cfe-8522-a4c4d0712a87" providerId="ADAL" clId="{A0A38423-A83A-4EC6-B8E4-86A06D7DC1DF}" dt="2026-04-16T10:03:10.649" v="744"/>
          <ac:spMkLst>
            <pc:docMk/>
            <pc:sldMk cId="2297640891" sldId="669"/>
            <ac:spMk id="4" creationId="{90FDD0D7-A547-4E03-1FD0-E309448B7EAF}"/>
          </ac:spMkLst>
        </pc:spChg>
        <pc:picChg chg="add mod">
          <ac:chgData name="Akash Kumar | AMRG &amp; Associates" userId="858f5f17-1801-4cfe-8522-a4c4d0712a87" providerId="ADAL" clId="{A0A38423-A83A-4EC6-B8E4-86A06D7DC1DF}" dt="2026-04-16T10:03:58.294" v="751" actId="14100"/>
          <ac:picMkLst>
            <pc:docMk/>
            <pc:sldMk cId="2297640891" sldId="669"/>
            <ac:picMk id="7" creationId="{937CA3D7-9022-6F2F-E115-491D42EE4DF3}"/>
          </ac:picMkLst>
        </pc:picChg>
      </pc:sldChg>
      <pc:sldChg chg="addSp delSp modSp add mod">
        <pc:chgData name="Akash Kumar | AMRG &amp; Associates" userId="858f5f17-1801-4cfe-8522-a4c4d0712a87" providerId="ADAL" clId="{A0A38423-A83A-4EC6-B8E4-86A06D7DC1DF}" dt="2026-04-16T10:07:31.252" v="770" actId="255"/>
        <pc:sldMkLst>
          <pc:docMk/>
          <pc:sldMk cId="747944729" sldId="670"/>
        </pc:sldMkLst>
        <pc:spChg chg="mod">
          <ac:chgData name="Akash Kumar | AMRG &amp; Associates" userId="858f5f17-1801-4cfe-8522-a4c4d0712a87" providerId="ADAL" clId="{A0A38423-A83A-4EC6-B8E4-86A06D7DC1DF}" dt="2026-04-16T10:04:54.905" v="755"/>
          <ac:spMkLst>
            <pc:docMk/>
            <pc:sldMk cId="747944729" sldId="670"/>
            <ac:spMk id="4" creationId="{70C70D43-4837-DF59-9B0D-B2F65EACF706}"/>
          </ac:spMkLst>
        </pc:spChg>
        <pc:spChg chg="add mod">
          <ac:chgData name="Akash Kumar | AMRG &amp; Associates" userId="858f5f17-1801-4cfe-8522-a4c4d0712a87" providerId="ADAL" clId="{A0A38423-A83A-4EC6-B8E4-86A06D7DC1DF}" dt="2026-04-16T10:06:26.984" v="766" actId="14100"/>
          <ac:spMkLst>
            <pc:docMk/>
            <pc:sldMk cId="747944729" sldId="670"/>
            <ac:spMk id="9" creationId="{C550E9E6-B900-146A-37FE-33AFA855B63A}"/>
          </ac:spMkLst>
        </pc:spChg>
        <pc:spChg chg="add mod">
          <ac:chgData name="Akash Kumar | AMRG &amp; Associates" userId="858f5f17-1801-4cfe-8522-a4c4d0712a87" providerId="ADAL" clId="{A0A38423-A83A-4EC6-B8E4-86A06D7DC1DF}" dt="2026-04-16T10:07:31.252" v="770" actId="255"/>
          <ac:spMkLst>
            <pc:docMk/>
            <pc:sldMk cId="747944729" sldId="670"/>
            <ac:spMk id="11" creationId="{4C588440-5F6B-46B7-70B1-23955D785A2B}"/>
          </ac:spMkLst>
        </pc:spChg>
      </pc:sldChg>
      <pc:sldChg chg="modSp add mod">
        <pc:chgData name="Akash Kumar | AMRG &amp; Associates" userId="858f5f17-1801-4cfe-8522-a4c4d0712a87" providerId="ADAL" clId="{A0A38423-A83A-4EC6-B8E4-86A06D7DC1DF}" dt="2026-04-16T11:55:02.791" v="1040" actId="1076"/>
        <pc:sldMkLst>
          <pc:docMk/>
          <pc:sldMk cId="2636208798" sldId="671"/>
        </pc:sldMkLst>
        <pc:spChg chg="mod">
          <ac:chgData name="Akash Kumar | AMRG &amp; Associates" userId="858f5f17-1801-4cfe-8522-a4c4d0712a87" providerId="ADAL" clId="{A0A38423-A83A-4EC6-B8E4-86A06D7DC1DF}" dt="2026-04-16T10:08:51.545" v="774"/>
          <ac:spMkLst>
            <pc:docMk/>
            <pc:sldMk cId="2636208798" sldId="671"/>
            <ac:spMk id="4" creationId="{4D94AFA5-E6DC-4254-5850-AD1E6D788F12}"/>
          </ac:spMkLst>
        </pc:spChg>
        <pc:spChg chg="mod">
          <ac:chgData name="Akash Kumar | AMRG &amp; Associates" userId="858f5f17-1801-4cfe-8522-a4c4d0712a87" providerId="ADAL" clId="{A0A38423-A83A-4EC6-B8E4-86A06D7DC1DF}" dt="2026-04-16T10:09:26.117" v="777" actId="1076"/>
          <ac:spMkLst>
            <pc:docMk/>
            <pc:sldMk cId="2636208798" sldId="671"/>
            <ac:spMk id="9" creationId="{E5266817-A76C-648D-9E76-376E0E631300}"/>
          </ac:spMkLst>
        </pc:spChg>
        <pc:spChg chg="mod">
          <ac:chgData name="Akash Kumar | AMRG &amp; Associates" userId="858f5f17-1801-4cfe-8522-a4c4d0712a87" providerId="ADAL" clId="{A0A38423-A83A-4EC6-B8E4-86A06D7DC1DF}" dt="2026-04-16T11:55:02.791" v="1040" actId="1076"/>
          <ac:spMkLst>
            <pc:docMk/>
            <pc:sldMk cId="2636208798" sldId="671"/>
            <ac:spMk id="11" creationId="{96F31123-21B4-E10D-F2E8-2998F10F3E3F}"/>
          </ac:spMkLst>
        </pc:spChg>
      </pc:sldChg>
      <pc:sldChg chg="modSp add mod">
        <pc:chgData name="Akash Kumar | AMRG &amp; Associates" userId="858f5f17-1801-4cfe-8522-a4c4d0712a87" providerId="ADAL" clId="{A0A38423-A83A-4EC6-B8E4-86A06D7DC1DF}" dt="2026-04-16T10:21:04.322" v="790" actId="255"/>
        <pc:sldMkLst>
          <pc:docMk/>
          <pc:sldMk cId="3675309029" sldId="672"/>
        </pc:sldMkLst>
        <pc:spChg chg="mod">
          <ac:chgData name="Akash Kumar | AMRG &amp; Associates" userId="858f5f17-1801-4cfe-8522-a4c4d0712a87" providerId="ADAL" clId="{A0A38423-A83A-4EC6-B8E4-86A06D7DC1DF}" dt="2026-04-16T10:18:18.943" v="785"/>
          <ac:spMkLst>
            <pc:docMk/>
            <pc:sldMk cId="3675309029" sldId="672"/>
            <ac:spMk id="4" creationId="{EC6FAFFB-D694-10FF-AFB6-B86E9A126120}"/>
          </ac:spMkLst>
        </pc:spChg>
        <pc:spChg chg="mod">
          <ac:chgData name="Akash Kumar | AMRG &amp; Associates" userId="858f5f17-1801-4cfe-8522-a4c4d0712a87" providerId="ADAL" clId="{A0A38423-A83A-4EC6-B8E4-86A06D7DC1DF}" dt="2026-04-16T10:19:08.340" v="786"/>
          <ac:spMkLst>
            <pc:docMk/>
            <pc:sldMk cId="3675309029" sldId="672"/>
            <ac:spMk id="9" creationId="{C6074394-6B45-1D83-51CF-D5045A941DE5}"/>
          </ac:spMkLst>
        </pc:spChg>
        <pc:spChg chg="mod">
          <ac:chgData name="Akash Kumar | AMRG &amp; Associates" userId="858f5f17-1801-4cfe-8522-a4c4d0712a87" providerId="ADAL" clId="{A0A38423-A83A-4EC6-B8E4-86A06D7DC1DF}" dt="2026-04-16T10:21:04.322" v="790" actId="255"/>
          <ac:spMkLst>
            <pc:docMk/>
            <pc:sldMk cId="3675309029" sldId="672"/>
            <ac:spMk id="11" creationId="{F49707EA-D5E3-A7FB-BDB1-C4B47133CBED}"/>
          </ac:spMkLst>
        </pc:spChg>
      </pc:sldChg>
      <pc:sldChg chg="modSp add mod">
        <pc:chgData name="Akash Kumar | AMRG &amp; Associates" userId="858f5f17-1801-4cfe-8522-a4c4d0712a87" providerId="ADAL" clId="{A0A38423-A83A-4EC6-B8E4-86A06D7DC1DF}" dt="2026-04-16T10:25:48.675" v="801" actId="2711"/>
        <pc:sldMkLst>
          <pc:docMk/>
          <pc:sldMk cId="2322130639" sldId="673"/>
        </pc:sldMkLst>
        <pc:spChg chg="mod">
          <ac:chgData name="Akash Kumar | AMRG &amp; Associates" userId="858f5f17-1801-4cfe-8522-a4c4d0712a87" providerId="ADAL" clId="{A0A38423-A83A-4EC6-B8E4-86A06D7DC1DF}" dt="2026-04-16T10:24:41.137" v="794"/>
          <ac:spMkLst>
            <pc:docMk/>
            <pc:sldMk cId="2322130639" sldId="673"/>
            <ac:spMk id="4" creationId="{B3A9EE59-AB37-5BF7-2FAD-3614BB3EC9BF}"/>
          </ac:spMkLst>
        </pc:spChg>
        <pc:spChg chg="mod">
          <ac:chgData name="Akash Kumar | AMRG &amp; Associates" userId="858f5f17-1801-4cfe-8522-a4c4d0712a87" providerId="ADAL" clId="{A0A38423-A83A-4EC6-B8E4-86A06D7DC1DF}" dt="2026-04-16T10:25:15.144" v="797" actId="255"/>
          <ac:spMkLst>
            <pc:docMk/>
            <pc:sldMk cId="2322130639" sldId="673"/>
            <ac:spMk id="9" creationId="{9305B48D-AF85-2118-2B40-EBB0988529C9}"/>
          </ac:spMkLst>
        </pc:spChg>
        <pc:spChg chg="mod">
          <ac:chgData name="Akash Kumar | AMRG &amp; Associates" userId="858f5f17-1801-4cfe-8522-a4c4d0712a87" providerId="ADAL" clId="{A0A38423-A83A-4EC6-B8E4-86A06D7DC1DF}" dt="2026-04-16T10:25:48.675" v="801" actId="2711"/>
          <ac:spMkLst>
            <pc:docMk/>
            <pc:sldMk cId="2322130639" sldId="673"/>
            <ac:spMk id="11" creationId="{CD9EA774-91FB-4E1D-6199-B5E67CBF224B}"/>
          </ac:spMkLst>
        </pc:spChg>
      </pc:sldChg>
      <pc:sldChg chg="modSp add mod">
        <pc:chgData name="Akash Kumar | AMRG &amp; Associates" userId="858f5f17-1801-4cfe-8522-a4c4d0712a87" providerId="ADAL" clId="{A0A38423-A83A-4EC6-B8E4-86A06D7DC1DF}" dt="2026-04-16T10:29:02.154" v="811" actId="2711"/>
        <pc:sldMkLst>
          <pc:docMk/>
          <pc:sldMk cId="2337814853" sldId="674"/>
        </pc:sldMkLst>
        <pc:spChg chg="mod">
          <ac:chgData name="Akash Kumar | AMRG &amp; Associates" userId="858f5f17-1801-4cfe-8522-a4c4d0712a87" providerId="ADAL" clId="{A0A38423-A83A-4EC6-B8E4-86A06D7DC1DF}" dt="2026-04-16T10:29:02.154" v="811" actId="2711"/>
          <ac:spMkLst>
            <pc:docMk/>
            <pc:sldMk cId="2337814853" sldId="674"/>
            <ac:spMk id="4" creationId="{44C95CA4-1D55-6BE8-0881-9910511E3F44}"/>
          </ac:spMkLst>
        </pc:spChg>
        <pc:spChg chg="mod">
          <ac:chgData name="Akash Kumar | AMRG &amp; Associates" userId="858f5f17-1801-4cfe-8522-a4c4d0712a87" providerId="ADAL" clId="{A0A38423-A83A-4EC6-B8E4-86A06D7DC1DF}" dt="2026-04-16T10:28:12.582" v="808" actId="2711"/>
          <ac:spMkLst>
            <pc:docMk/>
            <pc:sldMk cId="2337814853" sldId="674"/>
            <ac:spMk id="9" creationId="{AC7F82FC-F318-ADB4-49CF-F5B1B3D7242E}"/>
          </ac:spMkLst>
        </pc:spChg>
        <pc:spChg chg="mod">
          <ac:chgData name="Akash Kumar | AMRG &amp; Associates" userId="858f5f17-1801-4cfe-8522-a4c4d0712a87" providerId="ADAL" clId="{A0A38423-A83A-4EC6-B8E4-86A06D7DC1DF}" dt="2026-04-16T10:28:29.470" v="810" actId="2711"/>
          <ac:spMkLst>
            <pc:docMk/>
            <pc:sldMk cId="2337814853" sldId="674"/>
            <ac:spMk id="11" creationId="{5976D499-908C-0FE0-978B-6B56C72937B9}"/>
          </ac:spMkLst>
        </pc:spChg>
      </pc:sldChg>
      <pc:sldChg chg="modSp add mod">
        <pc:chgData name="Akash Kumar | AMRG &amp; Associates" userId="858f5f17-1801-4cfe-8522-a4c4d0712a87" providerId="ADAL" clId="{A0A38423-A83A-4EC6-B8E4-86A06D7DC1DF}" dt="2026-04-16T10:35:26.493" v="844" actId="14100"/>
        <pc:sldMkLst>
          <pc:docMk/>
          <pc:sldMk cId="1157148875" sldId="675"/>
        </pc:sldMkLst>
        <pc:spChg chg="mod">
          <ac:chgData name="Akash Kumar | AMRG &amp; Associates" userId="858f5f17-1801-4cfe-8522-a4c4d0712a87" providerId="ADAL" clId="{A0A38423-A83A-4EC6-B8E4-86A06D7DC1DF}" dt="2026-04-16T10:30:05.118" v="815"/>
          <ac:spMkLst>
            <pc:docMk/>
            <pc:sldMk cId="1157148875" sldId="675"/>
            <ac:spMk id="4" creationId="{9800DBB7-5A3A-1E40-2BF3-A7EB0F2E6100}"/>
          </ac:spMkLst>
        </pc:spChg>
        <pc:spChg chg="mod">
          <ac:chgData name="Akash Kumar | AMRG &amp; Associates" userId="858f5f17-1801-4cfe-8522-a4c4d0712a87" providerId="ADAL" clId="{A0A38423-A83A-4EC6-B8E4-86A06D7DC1DF}" dt="2026-04-16T10:35:26.493" v="844" actId="14100"/>
          <ac:spMkLst>
            <pc:docMk/>
            <pc:sldMk cId="1157148875" sldId="675"/>
            <ac:spMk id="9" creationId="{B23F410B-5172-3228-502E-5E573F2FDF57}"/>
          </ac:spMkLst>
        </pc:spChg>
        <pc:spChg chg="mod">
          <ac:chgData name="Akash Kumar | AMRG &amp; Associates" userId="858f5f17-1801-4cfe-8522-a4c4d0712a87" providerId="ADAL" clId="{A0A38423-A83A-4EC6-B8E4-86A06D7DC1DF}" dt="2026-04-16T10:33:08.572" v="837" actId="2711"/>
          <ac:spMkLst>
            <pc:docMk/>
            <pc:sldMk cId="1157148875" sldId="675"/>
            <ac:spMk id="11" creationId="{39B82424-8D79-5117-4193-70967D2684A7}"/>
          </ac:spMkLst>
        </pc:spChg>
      </pc:sldChg>
      <pc:sldChg chg="modSp add mod">
        <pc:chgData name="Akash Kumar | AMRG &amp; Associates" userId="858f5f17-1801-4cfe-8522-a4c4d0712a87" providerId="ADAL" clId="{A0A38423-A83A-4EC6-B8E4-86A06D7DC1DF}" dt="2026-04-16T10:38:07.290" v="860" actId="2711"/>
        <pc:sldMkLst>
          <pc:docMk/>
          <pc:sldMk cId="638533602" sldId="676"/>
        </pc:sldMkLst>
        <pc:spChg chg="mod">
          <ac:chgData name="Akash Kumar | AMRG &amp; Associates" userId="858f5f17-1801-4cfe-8522-a4c4d0712a87" providerId="ADAL" clId="{A0A38423-A83A-4EC6-B8E4-86A06D7DC1DF}" dt="2026-04-16T10:36:52.354" v="849"/>
          <ac:spMkLst>
            <pc:docMk/>
            <pc:sldMk cId="638533602" sldId="676"/>
            <ac:spMk id="4" creationId="{A49527E5-4C28-8A1F-B10E-91BBB2552073}"/>
          </ac:spMkLst>
        </pc:spChg>
        <pc:spChg chg="mod">
          <ac:chgData name="Akash Kumar | AMRG &amp; Associates" userId="858f5f17-1801-4cfe-8522-a4c4d0712a87" providerId="ADAL" clId="{A0A38423-A83A-4EC6-B8E4-86A06D7DC1DF}" dt="2026-04-16T10:37:50.439" v="858" actId="255"/>
          <ac:spMkLst>
            <pc:docMk/>
            <pc:sldMk cId="638533602" sldId="676"/>
            <ac:spMk id="9" creationId="{EB7AD4E3-9CE3-DEE6-BD58-92DB5FF2DFF0}"/>
          </ac:spMkLst>
        </pc:spChg>
        <pc:spChg chg="mod">
          <ac:chgData name="Akash Kumar | AMRG &amp; Associates" userId="858f5f17-1801-4cfe-8522-a4c4d0712a87" providerId="ADAL" clId="{A0A38423-A83A-4EC6-B8E4-86A06D7DC1DF}" dt="2026-04-16T10:38:07.290" v="860" actId="2711"/>
          <ac:spMkLst>
            <pc:docMk/>
            <pc:sldMk cId="638533602" sldId="676"/>
            <ac:spMk id="11" creationId="{793503C9-EFF3-7C5F-5A43-583F511CADE1}"/>
          </ac:spMkLst>
        </pc:spChg>
      </pc:sldChg>
      <pc:sldChg chg="modSp add mod">
        <pc:chgData name="Akash Kumar | AMRG &amp; Associates" userId="858f5f17-1801-4cfe-8522-a4c4d0712a87" providerId="ADAL" clId="{A0A38423-A83A-4EC6-B8E4-86A06D7DC1DF}" dt="2026-04-16T10:50:44.164" v="870" actId="2711"/>
        <pc:sldMkLst>
          <pc:docMk/>
          <pc:sldMk cId="83111326" sldId="677"/>
        </pc:sldMkLst>
        <pc:spChg chg="mod">
          <ac:chgData name="Akash Kumar | AMRG &amp; Associates" userId="858f5f17-1801-4cfe-8522-a4c4d0712a87" providerId="ADAL" clId="{A0A38423-A83A-4EC6-B8E4-86A06D7DC1DF}" dt="2026-04-16T10:40:17.731" v="864"/>
          <ac:spMkLst>
            <pc:docMk/>
            <pc:sldMk cId="83111326" sldId="677"/>
            <ac:spMk id="4" creationId="{E115FEAA-8780-AF75-580A-5D6E8E7B03E3}"/>
          </ac:spMkLst>
        </pc:spChg>
        <pc:spChg chg="mod">
          <ac:chgData name="Akash Kumar | AMRG &amp; Associates" userId="858f5f17-1801-4cfe-8522-a4c4d0712a87" providerId="ADAL" clId="{A0A38423-A83A-4EC6-B8E4-86A06D7DC1DF}" dt="2026-04-16T10:50:25.569" v="868" actId="1076"/>
          <ac:spMkLst>
            <pc:docMk/>
            <pc:sldMk cId="83111326" sldId="677"/>
            <ac:spMk id="9" creationId="{FDDEECB9-9D5B-6C6F-8004-5F336055AEB3}"/>
          </ac:spMkLst>
        </pc:spChg>
        <pc:spChg chg="mod">
          <ac:chgData name="Akash Kumar | AMRG &amp; Associates" userId="858f5f17-1801-4cfe-8522-a4c4d0712a87" providerId="ADAL" clId="{A0A38423-A83A-4EC6-B8E4-86A06D7DC1DF}" dt="2026-04-16T10:50:44.164" v="870" actId="2711"/>
          <ac:spMkLst>
            <pc:docMk/>
            <pc:sldMk cId="83111326" sldId="677"/>
            <ac:spMk id="11" creationId="{7F2E1C2A-6C8C-18BB-9E1F-70A2F93F0348}"/>
          </ac:spMkLst>
        </pc:spChg>
      </pc:sldChg>
      <pc:sldChg chg="addSp delSp modSp add mod">
        <pc:chgData name="Akash Kumar | AMRG &amp; Associates" userId="858f5f17-1801-4cfe-8522-a4c4d0712a87" providerId="ADAL" clId="{A0A38423-A83A-4EC6-B8E4-86A06D7DC1DF}" dt="2026-04-17T04:42:29.945" v="3198" actId="14100"/>
        <pc:sldMkLst>
          <pc:docMk/>
          <pc:sldMk cId="2288855485" sldId="678"/>
        </pc:sldMkLst>
        <pc:spChg chg="mod">
          <ac:chgData name="Akash Kumar | AMRG &amp; Associates" userId="858f5f17-1801-4cfe-8522-a4c4d0712a87" providerId="ADAL" clId="{A0A38423-A83A-4EC6-B8E4-86A06D7DC1DF}" dt="2026-04-16T10:52:36.916" v="884" actId="20577"/>
          <ac:spMkLst>
            <pc:docMk/>
            <pc:sldMk cId="2288855485" sldId="678"/>
            <ac:spMk id="4" creationId="{95D263CA-3A6D-4D41-A267-8DA53AF47F0C}"/>
          </ac:spMkLst>
        </pc:spChg>
        <pc:graphicFrameChg chg="add mod modGraphic">
          <ac:chgData name="Akash Kumar | AMRG &amp; Associates" userId="858f5f17-1801-4cfe-8522-a4c4d0712a87" providerId="ADAL" clId="{A0A38423-A83A-4EC6-B8E4-86A06D7DC1DF}" dt="2026-04-17T04:42:29.945" v="3198" actId="14100"/>
          <ac:graphicFrameMkLst>
            <pc:docMk/>
            <pc:sldMk cId="2288855485" sldId="678"/>
            <ac:graphicFrameMk id="7" creationId="{F875F70F-1390-5285-9F3A-AE1BD6C41372}"/>
          </ac:graphicFrameMkLst>
        </pc:graphicFrameChg>
      </pc:sldChg>
      <pc:sldChg chg="addSp delSp modSp add mod">
        <pc:chgData name="Akash Kumar | AMRG &amp; Associates" userId="858f5f17-1801-4cfe-8522-a4c4d0712a87" providerId="ADAL" clId="{A0A38423-A83A-4EC6-B8E4-86A06D7DC1DF}" dt="2026-04-17T04:42:47.741" v="3199" actId="14100"/>
        <pc:sldMkLst>
          <pc:docMk/>
          <pc:sldMk cId="176674755" sldId="679"/>
        </pc:sldMkLst>
        <pc:graphicFrameChg chg="add mod modGraphic">
          <ac:chgData name="Akash Kumar | AMRG &amp; Associates" userId="858f5f17-1801-4cfe-8522-a4c4d0712a87" providerId="ADAL" clId="{A0A38423-A83A-4EC6-B8E4-86A06D7DC1DF}" dt="2026-04-17T04:42:47.741" v="3199" actId="14100"/>
          <ac:graphicFrameMkLst>
            <pc:docMk/>
            <pc:sldMk cId="176674755" sldId="679"/>
            <ac:graphicFrameMk id="10" creationId="{62642E3E-E4AE-C585-AD11-D67480759E71}"/>
          </ac:graphicFrameMkLst>
        </pc:graphicFrameChg>
      </pc:sldChg>
      <pc:sldChg chg="addSp delSp modSp add mod">
        <pc:chgData name="Akash Kumar | AMRG &amp; Associates" userId="858f5f17-1801-4cfe-8522-a4c4d0712a87" providerId="ADAL" clId="{A0A38423-A83A-4EC6-B8E4-86A06D7DC1DF}" dt="2026-04-16T10:59:13.254" v="923" actId="1076"/>
        <pc:sldMkLst>
          <pc:docMk/>
          <pc:sldMk cId="2851979891" sldId="680"/>
        </pc:sldMkLst>
        <pc:spChg chg="mod">
          <ac:chgData name="Akash Kumar | AMRG &amp; Associates" userId="858f5f17-1801-4cfe-8522-a4c4d0712a87" providerId="ADAL" clId="{A0A38423-A83A-4EC6-B8E4-86A06D7DC1DF}" dt="2026-04-16T10:57:21.738" v="911"/>
          <ac:spMkLst>
            <pc:docMk/>
            <pc:sldMk cId="2851979891" sldId="680"/>
            <ac:spMk id="4" creationId="{5EEEE740-426B-727E-CBFF-3A227D4CEDEF}"/>
          </ac:spMkLst>
        </pc:spChg>
        <pc:graphicFrameChg chg="add mod modGraphic">
          <ac:chgData name="Akash Kumar | AMRG &amp; Associates" userId="858f5f17-1801-4cfe-8522-a4c4d0712a87" providerId="ADAL" clId="{A0A38423-A83A-4EC6-B8E4-86A06D7DC1DF}" dt="2026-04-16T10:59:13.254" v="923" actId="1076"/>
          <ac:graphicFrameMkLst>
            <pc:docMk/>
            <pc:sldMk cId="2851979891" sldId="680"/>
            <ac:graphicFrameMk id="9" creationId="{9E50FE6B-B405-2830-F28A-B1A9ED9EA2D9}"/>
          </ac:graphicFrameMkLst>
        </pc:graphicFrameChg>
      </pc:sldChg>
      <pc:sldChg chg="addSp delSp modSp add mod">
        <pc:chgData name="Akash Kumar | AMRG &amp; Associates" userId="858f5f17-1801-4cfe-8522-a4c4d0712a87" providerId="ADAL" clId="{A0A38423-A83A-4EC6-B8E4-86A06D7DC1DF}" dt="2026-04-16T11:03:41.778" v="935" actId="1076"/>
        <pc:sldMkLst>
          <pc:docMk/>
          <pc:sldMk cId="1640253156" sldId="681"/>
        </pc:sldMkLst>
        <pc:spChg chg="mod">
          <ac:chgData name="Akash Kumar | AMRG &amp; Associates" userId="858f5f17-1801-4cfe-8522-a4c4d0712a87" providerId="ADAL" clId="{A0A38423-A83A-4EC6-B8E4-86A06D7DC1DF}" dt="2026-04-16T11:02:16.481" v="929"/>
          <ac:spMkLst>
            <pc:docMk/>
            <pc:sldMk cId="1640253156" sldId="681"/>
            <ac:spMk id="4" creationId="{2774271B-5A37-3E84-0897-F252F0CF865A}"/>
          </ac:spMkLst>
        </pc:spChg>
        <pc:graphicFrameChg chg="add mod modGraphic">
          <ac:chgData name="Akash Kumar | AMRG &amp; Associates" userId="858f5f17-1801-4cfe-8522-a4c4d0712a87" providerId="ADAL" clId="{A0A38423-A83A-4EC6-B8E4-86A06D7DC1DF}" dt="2026-04-16T11:03:41.778" v="935" actId="1076"/>
          <ac:graphicFrameMkLst>
            <pc:docMk/>
            <pc:sldMk cId="1640253156" sldId="681"/>
            <ac:graphicFrameMk id="7" creationId="{BBDB18A4-3AB3-FEB3-6B80-93502388CC0F}"/>
          </ac:graphicFrameMkLst>
        </pc:graphicFrameChg>
      </pc:sldChg>
      <pc:sldChg chg="addSp delSp modSp add mod">
        <pc:chgData name="Akash Kumar | AMRG &amp; Associates" userId="858f5f17-1801-4cfe-8522-a4c4d0712a87" providerId="ADAL" clId="{A0A38423-A83A-4EC6-B8E4-86A06D7DC1DF}" dt="2026-04-16T11:26:16.270" v="956" actId="255"/>
        <pc:sldMkLst>
          <pc:docMk/>
          <pc:sldMk cId="3114215554" sldId="682"/>
        </pc:sldMkLst>
        <pc:spChg chg="mod">
          <ac:chgData name="Akash Kumar | AMRG &amp; Associates" userId="858f5f17-1801-4cfe-8522-a4c4d0712a87" providerId="ADAL" clId="{A0A38423-A83A-4EC6-B8E4-86A06D7DC1DF}" dt="2026-04-16T11:25:24.966" v="948"/>
          <ac:spMkLst>
            <pc:docMk/>
            <pc:sldMk cId="3114215554" sldId="682"/>
            <ac:spMk id="4" creationId="{77E9C084-72B9-A82D-AD20-F0851F5EB07E}"/>
          </ac:spMkLst>
        </pc:spChg>
        <pc:graphicFrameChg chg="add mod modGraphic">
          <ac:chgData name="Akash Kumar | AMRG &amp; Associates" userId="858f5f17-1801-4cfe-8522-a4c4d0712a87" providerId="ADAL" clId="{A0A38423-A83A-4EC6-B8E4-86A06D7DC1DF}" dt="2026-04-16T11:26:16.270" v="956" actId="255"/>
          <ac:graphicFrameMkLst>
            <pc:docMk/>
            <pc:sldMk cId="3114215554" sldId="682"/>
            <ac:graphicFrameMk id="9" creationId="{6F843865-AA18-3952-9C09-8897E1F2365F}"/>
          </ac:graphicFrameMkLst>
        </pc:graphicFrameChg>
      </pc:sldChg>
      <pc:sldChg chg="addSp delSp modSp add mod">
        <pc:chgData name="Akash Kumar | AMRG &amp; Associates" userId="858f5f17-1801-4cfe-8522-a4c4d0712a87" providerId="ADAL" clId="{A0A38423-A83A-4EC6-B8E4-86A06D7DC1DF}" dt="2026-04-16T11:31:10.016" v="969" actId="1076"/>
        <pc:sldMkLst>
          <pc:docMk/>
          <pc:sldMk cId="2224921273" sldId="683"/>
        </pc:sldMkLst>
        <pc:spChg chg="mod">
          <ac:chgData name="Akash Kumar | AMRG &amp; Associates" userId="858f5f17-1801-4cfe-8522-a4c4d0712a87" providerId="ADAL" clId="{A0A38423-A83A-4EC6-B8E4-86A06D7DC1DF}" dt="2026-04-16T11:29:15.225" v="961"/>
          <ac:spMkLst>
            <pc:docMk/>
            <pc:sldMk cId="2224921273" sldId="683"/>
            <ac:spMk id="4" creationId="{881553FE-ACFC-7A8E-7678-B026AD8BD197}"/>
          </ac:spMkLst>
        </pc:spChg>
        <pc:graphicFrameChg chg="add mod modGraphic">
          <ac:chgData name="Akash Kumar | AMRG &amp; Associates" userId="858f5f17-1801-4cfe-8522-a4c4d0712a87" providerId="ADAL" clId="{A0A38423-A83A-4EC6-B8E4-86A06D7DC1DF}" dt="2026-04-16T11:31:10.016" v="969" actId="1076"/>
          <ac:graphicFrameMkLst>
            <pc:docMk/>
            <pc:sldMk cId="2224921273" sldId="683"/>
            <ac:graphicFrameMk id="7" creationId="{A3AD320F-DB29-9EB0-8EDC-4C88846347E1}"/>
          </ac:graphicFrameMkLst>
        </pc:graphicFrameChg>
      </pc:sldChg>
      <pc:sldChg chg="addSp delSp modSp add mod">
        <pc:chgData name="Akash Kumar | AMRG &amp; Associates" userId="858f5f17-1801-4cfe-8522-a4c4d0712a87" providerId="ADAL" clId="{A0A38423-A83A-4EC6-B8E4-86A06D7DC1DF}" dt="2026-04-17T04:37:32.025" v="3184" actId="403"/>
        <pc:sldMkLst>
          <pc:docMk/>
          <pc:sldMk cId="414790078" sldId="684"/>
        </pc:sldMkLst>
        <pc:spChg chg="mod">
          <ac:chgData name="Akash Kumar | AMRG &amp; Associates" userId="858f5f17-1801-4cfe-8522-a4c4d0712a87" providerId="ADAL" clId="{A0A38423-A83A-4EC6-B8E4-86A06D7DC1DF}" dt="2026-04-16T11:38:15.699" v="976"/>
          <ac:spMkLst>
            <pc:docMk/>
            <pc:sldMk cId="414790078" sldId="684"/>
            <ac:spMk id="4" creationId="{83E13091-2392-1E1D-E555-B00D217927F2}"/>
          </ac:spMkLst>
        </pc:spChg>
        <pc:spChg chg="add mod">
          <ac:chgData name="Akash Kumar | AMRG &amp; Associates" userId="858f5f17-1801-4cfe-8522-a4c4d0712a87" providerId="ADAL" clId="{A0A38423-A83A-4EC6-B8E4-86A06D7DC1DF}" dt="2026-04-17T04:36:06.999" v="3177" actId="1076"/>
          <ac:spMkLst>
            <pc:docMk/>
            <pc:sldMk cId="414790078" sldId="684"/>
            <ac:spMk id="11" creationId="{657F051E-BE9D-2CD3-0CFA-315521CE9557}"/>
          </ac:spMkLst>
        </pc:spChg>
        <pc:graphicFrameChg chg="add mod modGraphic">
          <ac:chgData name="Akash Kumar | AMRG &amp; Associates" userId="858f5f17-1801-4cfe-8522-a4c4d0712a87" providerId="ADAL" clId="{A0A38423-A83A-4EC6-B8E4-86A06D7DC1DF}" dt="2026-04-17T04:37:32.025" v="3184" actId="403"/>
          <ac:graphicFrameMkLst>
            <pc:docMk/>
            <pc:sldMk cId="414790078" sldId="684"/>
            <ac:graphicFrameMk id="9" creationId="{550D9597-7501-8149-70F9-FE56D5A53551}"/>
          </ac:graphicFrameMkLst>
        </pc:graphicFrameChg>
      </pc:sldChg>
      <pc:sldChg chg="delSp modSp add">
        <pc:chgData name="Akash Kumar | AMRG &amp; Associates" userId="858f5f17-1801-4cfe-8522-a4c4d0712a87" providerId="ADAL" clId="{A0A38423-A83A-4EC6-B8E4-86A06D7DC1DF}" dt="2026-04-17T04:33:40.127" v="3173" actId="165"/>
        <pc:sldMkLst>
          <pc:docMk/>
          <pc:sldMk cId="345393494" sldId="689"/>
        </pc:sldMkLst>
        <pc:spChg chg="mod">
          <ac:chgData name="Akash Kumar | AMRG &amp; Associates" userId="858f5f17-1801-4cfe-8522-a4c4d0712a87" providerId="ADAL" clId="{A0A38423-A83A-4EC6-B8E4-86A06D7DC1DF}" dt="2026-04-17T04:33:40.127" v="3173" actId="165"/>
          <ac:spMkLst>
            <pc:docMk/>
            <pc:sldMk cId="345393494" sldId="689"/>
            <ac:spMk id="24" creationId="{F3115B74-410E-5911-22D8-E27C9E894667}"/>
          </ac:spMkLst>
        </pc:spChg>
        <pc:spChg chg="mod">
          <ac:chgData name="Akash Kumar | AMRG &amp; Associates" userId="858f5f17-1801-4cfe-8522-a4c4d0712a87" providerId="ADAL" clId="{A0A38423-A83A-4EC6-B8E4-86A06D7DC1DF}" dt="2026-04-17T04:33:40.127" v="3173" actId="165"/>
          <ac:spMkLst>
            <pc:docMk/>
            <pc:sldMk cId="345393494" sldId="689"/>
            <ac:spMk id="25" creationId="{24584B3C-883B-1D72-54BA-1740CB2DA656}"/>
          </ac:spMkLst>
        </pc:spChg>
        <pc:spChg chg="mod">
          <ac:chgData name="Akash Kumar | AMRG &amp; Associates" userId="858f5f17-1801-4cfe-8522-a4c4d0712a87" providerId="ADAL" clId="{A0A38423-A83A-4EC6-B8E4-86A06D7DC1DF}" dt="2026-04-17T04:33:40.127" v="3173" actId="165"/>
          <ac:spMkLst>
            <pc:docMk/>
            <pc:sldMk cId="345393494" sldId="689"/>
            <ac:spMk id="28" creationId="{8B13A635-D111-1E0A-EFF3-0B4BA1B26FE3}"/>
          </ac:spMkLst>
        </pc:spChg>
        <pc:spChg chg="mod">
          <ac:chgData name="Akash Kumar | AMRG &amp; Associates" userId="858f5f17-1801-4cfe-8522-a4c4d0712a87" providerId="ADAL" clId="{A0A38423-A83A-4EC6-B8E4-86A06D7DC1DF}" dt="2026-04-17T04:33:40.127" v="3173" actId="165"/>
          <ac:spMkLst>
            <pc:docMk/>
            <pc:sldMk cId="345393494" sldId="689"/>
            <ac:spMk id="30" creationId="{07483E07-2650-90FB-2EC3-18B6F2BA4DA3}"/>
          </ac:spMkLst>
        </pc:spChg>
        <pc:spChg chg="mod">
          <ac:chgData name="Akash Kumar | AMRG &amp; Associates" userId="858f5f17-1801-4cfe-8522-a4c4d0712a87" providerId="ADAL" clId="{A0A38423-A83A-4EC6-B8E4-86A06D7DC1DF}" dt="2026-04-17T04:33:40.127" v="3173" actId="165"/>
          <ac:spMkLst>
            <pc:docMk/>
            <pc:sldMk cId="345393494" sldId="689"/>
            <ac:spMk id="33" creationId="{21E8EE51-B19D-8C11-D90C-0170C37EE74B}"/>
          </ac:spMkLst>
        </pc:spChg>
        <pc:spChg chg="mod">
          <ac:chgData name="Akash Kumar | AMRG &amp; Associates" userId="858f5f17-1801-4cfe-8522-a4c4d0712a87" providerId="ADAL" clId="{A0A38423-A83A-4EC6-B8E4-86A06D7DC1DF}" dt="2026-04-17T04:33:40.127" v="3173" actId="165"/>
          <ac:spMkLst>
            <pc:docMk/>
            <pc:sldMk cId="345393494" sldId="689"/>
            <ac:spMk id="34" creationId="{F7DFDF2F-C55B-1A56-6220-6CB9AB53461E}"/>
          </ac:spMkLst>
        </pc:spChg>
        <pc:spChg chg="mod">
          <ac:chgData name="Akash Kumar | AMRG &amp; Associates" userId="858f5f17-1801-4cfe-8522-a4c4d0712a87" providerId="ADAL" clId="{A0A38423-A83A-4EC6-B8E4-86A06D7DC1DF}" dt="2026-04-17T04:33:40.127" v="3173" actId="165"/>
          <ac:spMkLst>
            <pc:docMk/>
            <pc:sldMk cId="345393494" sldId="689"/>
            <ac:spMk id="36" creationId="{24F61712-D05B-CC01-B330-6BE5F456BFDA}"/>
          </ac:spMkLst>
        </pc:spChg>
        <pc:spChg chg="mod topLvl">
          <ac:chgData name="Akash Kumar | AMRG &amp; Associates" userId="858f5f17-1801-4cfe-8522-a4c4d0712a87" providerId="ADAL" clId="{A0A38423-A83A-4EC6-B8E4-86A06D7DC1DF}" dt="2026-04-17T04:33:40.127" v="3173" actId="165"/>
          <ac:spMkLst>
            <pc:docMk/>
            <pc:sldMk cId="345393494" sldId="689"/>
            <ac:spMk id="40" creationId="{87133840-F90A-E6F5-EA01-ECFD39D34AA9}"/>
          </ac:spMkLst>
        </pc:spChg>
        <pc:spChg chg="mod topLvl">
          <ac:chgData name="Akash Kumar | AMRG &amp; Associates" userId="858f5f17-1801-4cfe-8522-a4c4d0712a87" providerId="ADAL" clId="{A0A38423-A83A-4EC6-B8E4-86A06D7DC1DF}" dt="2026-04-17T04:33:40.127" v="3173" actId="165"/>
          <ac:spMkLst>
            <pc:docMk/>
            <pc:sldMk cId="345393494" sldId="689"/>
            <ac:spMk id="43" creationId="{1BFCAD59-E808-A063-7103-2F508779AF74}"/>
          </ac:spMkLst>
        </pc:spChg>
        <pc:spChg chg="mod topLvl">
          <ac:chgData name="Akash Kumar | AMRG &amp; Associates" userId="858f5f17-1801-4cfe-8522-a4c4d0712a87" providerId="ADAL" clId="{A0A38423-A83A-4EC6-B8E4-86A06D7DC1DF}" dt="2026-04-17T04:33:40.127" v="3173" actId="165"/>
          <ac:spMkLst>
            <pc:docMk/>
            <pc:sldMk cId="345393494" sldId="689"/>
            <ac:spMk id="44" creationId="{F4CB94CD-F475-AFFA-A362-FEBCA4BEDE95}"/>
          </ac:spMkLst>
        </pc:spChg>
      </pc:sldChg>
    </pc:docChg>
  </pc:docChgLst>
</pc:chgInfo>
</file>

<file path=ppt/diagrams/_rels/data6.xml.rels><?xml version="1.0" encoding="UTF-8" standalone="yes"?>
<Relationships xmlns="http://schemas.openxmlformats.org/package/2006/relationships"><Relationship Id="rId1" Type="http://schemas.openxmlformats.org/officeDocument/2006/relationships/image" Target="../media/image9.svg"/></Relationships>
</file>

<file path=ppt/diagrams/_rels/drawing6.xml.rels><?xml version="1.0" encoding="UTF-8" standalone="yes"?>
<Relationships xmlns="http://schemas.openxmlformats.org/package/2006/relationships"><Relationship Id="rId1"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42E1BB-9B80-40F3-A29B-C2B96968E09A}"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US"/>
        </a:p>
      </dgm:t>
    </dgm:pt>
    <dgm:pt modelId="{A73FD2EE-A01F-48E9-BC7A-C1D6AD4E5765}">
      <dgm:prSet phldrT="[Text]"/>
      <dgm:spPr/>
      <dgm:t>
        <a:bodyPr/>
        <a:lstStyle/>
        <a:p>
          <a:r>
            <a:rPr lang="en-IN" b="1" dirty="0"/>
            <a:t>Person</a:t>
          </a:r>
          <a:endParaRPr lang="en-US" b="1" dirty="0"/>
        </a:p>
      </dgm:t>
    </dgm:pt>
    <dgm:pt modelId="{D6028415-90BA-4A83-93FE-977B56CA936C}" type="parTrans" cxnId="{F2AA9A80-DD83-4CE5-8781-D3460FC53B4F}">
      <dgm:prSet/>
      <dgm:spPr/>
      <dgm:t>
        <a:bodyPr/>
        <a:lstStyle/>
        <a:p>
          <a:endParaRPr lang="en-US" b="1"/>
        </a:p>
      </dgm:t>
    </dgm:pt>
    <dgm:pt modelId="{5F696108-57A6-4B48-B910-75C085751EFD}" type="sibTrans" cxnId="{F2AA9A80-DD83-4CE5-8781-D3460FC53B4F}">
      <dgm:prSet/>
      <dgm:spPr/>
      <dgm:t>
        <a:bodyPr/>
        <a:lstStyle/>
        <a:p>
          <a:endParaRPr lang="en-US" b="1"/>
        </a:p>
      </dgm:t>
    </dgm:pt>
    <dgm:pt modelId="{C290509E-8FAE-4E33-A3BC-CA55414CAA8E}">
      <dgm:prSet phldrT="[Text]"/>
      <dgm:spPr/>
      <dgm:t>
        <a:bodyPr/>
        <a:lstStyle/>
        <a:p>
          <a:r>
            <a:rPr lang="en-US" b="1" dirty="0"/>
            <a:t>Resident</a:t>
          </a:r>
        </a:p>
      </dgm:t>
    </dgm:pt>
    <dgm:pt modelId="{5B668CAC-3DAE-47F9-B7A7-4AC00CC7ECA8}" type="parTrans" cxnId="{C83F1702-4B51-4792-A3A4-6FBF189BD25E}">
      <dgm:prSet/>
      <dgm:spPr/>
      <dgm:t>
        <a:bodyPr/>
        <a:lstStyle/>
        <a:p>
          <a:endParaRPr lang="en-US" b="1"/>
        </a:p>
      </dgm:t>
    </dgm:pt>
    <dgm:pt modelId="{E86C17C2-754C-4179-90DE-E311D85A744C}" type="sibTrans" cxnId="{C83F1702-4B51-4792-A3A4-6FBF189BD25E}">
      <dgm:prSet/>
      <dgm:spPr/>
      <dgm:t>
        <a:bodyPr/>
        <a:lstStyle/>
        <a:p>
          <a:endParaRPr lang="en-US" b="1"/>
        </a:p>
      </dgm:t>
    </dgm:pt>
    <dgm:pt modelId="{A3E300F9-F487-4C78-96A4-CB2D81FBBF78}">
      <dgm:prSet phldrT="[Text]" custT="1"/>
      <dgm:spPr/>
      <dgm:t>
        <a:bodyPr/>
        <a:lstStyle/>
        <a:p>
          <a:pPr>
            <a:buNone/>
          </a:pPr>
          <a:r>
            <a:rPr lang="en-US" sz="900" b="1" dirty="0"/>
            <a:t>State Sourced Income</a:t>
          </a:r>
        </a:p>
      </dgm:t>
    </dgm:pt>
    <dgm:pt modelId="{203DC023-40BC-4481-AF23-F5F490124438}" type="parTrans" cxnId="{510D282D-64B6-459B-8380-9AD678A7A921}">
      <dgm:prSet/>
      <dgm:spPr/>
      <dgm:t>
        <a:bodyPr/>
        <a:lstStyle/>
        <a:p>
          <a:endParaRPr lang="en-US" b="1"/>
        </a:p>
      </dgm:t>
    </dgm:pt>
    <dgm:pt modelId="{DF1B91E9-2277-4AC8-B881-B0B0825CE107}" type="sibTrans" cxnId="{510D282D-64B6-459B-8380-9AD678A7A921}">
      <dgm:prSet/>
      <dgm:spPr/>
      <dgm:t>
        <a:bodyPr/>
        <a:lstStyle/>
        <a:p>
          <a:endParaRPr lang="en-US" b="1"/>
        </a:p>
      </dgm:t>
    </dgm:pt>
    <dgm:pt modelId="{BFE1B2E0-0FB8-4586-BA99-C980BB7A8B41}">
      <dgm:prSet phldrT="[Text]"/>
      <dgm:spPr/>
      <dgm:t>
        <a:bodyPr/>
        <a:lstStyle/>
        <a:p>
          <a:r>
            <a:rPr lang="en-US" b="1" dirty="0"/>
            <a:t>Non-Resident</a:t>
          </a:r>
        </a:p>
      </dgm:t>
    </dgm:pt>
    <dgm:pt modelId="{443D8F3A-F025-4083-AF6B-03177B297F7C}" type="parTrans" cxnId="{C5862654-C119-4472-8947-0C8AC7818622}">
      <dgm:prSet/>
      <dgm:spPr/>
      <dgm:t>
        <a:bodyPr/>
        <a:lstStyle/>
        <a:p>
          <a:endParaRPr lang="en-US" b="1"/>
        </a:p>
      </dgm:t>
    </dgm:pt>
    <dgm:pt modelId="{17238E37-085D-4BC3-B430-6981071E0FAD}" type="sibTrans" cxnId="{C5862654-C119-4472-8947-0C8AC7818622}">
      <dgm:prSet/>
      <dgm:spPr/>
      <dgm:t>
        <a:bodyPr/>
        <a:lstStyle/>
        <a:p>
          <a:endParaRPr lang="en-US" b="1"/>
        </a:p>
      </dgm:t>
    </dgm:pt>
    <dgm:pt modelId="{0B87324A-66E8-4B27-B2EE-872B9D43C18B}">
      <dgm:prSet phldrT="[Text]" custT="1"/>
      <dgm:spPr/>
      <dgm:t>
        <a:bodyPr/>
        <a:lstStyle/>
        <a:p>
          <a:pPr>
            <a:buNone/>
          </a:pPr>
          <a:r>
            <a:rPr lang="en-US" sz="900" b="1" dirty="0"/>
            <a:t>UAE Juridical Persons</a:t>
          </a:r>
        </a:p>
      </dgm:t>
    </dgm:pt>
    <dgm:pt modelId="{DCDA05FF-6C4B-4767-A275-9A94705923EE}" type="parTrans" cxnId="{4078870D-B982-4904-9BBA-B68EBF661493}">
      <dgm:prSet/>
      <dgm:spPr/>
      <dgm:t>
        <a:bodyPr/>
        <a:lstStyle/>
        <a:p>
          <a:endParaRPr lang="en-US" b="1"/>
        </a:p>
      </dgm:t>
    </dgm:pt>
    <dgm:pt modelId="{DB5B93C3-90DB-4B7F-B164-AB4FAB46C38C}" type="sibTrans" cxnId="{4078870D-B982-4904-9BBA-B68EBF661493}">
      <dgm:prSet/>
      <dgm:spPr/>
      <dgm:t>
        <a:bodyPr/>
        <a:lstStyle/>
        <a:p>
          <a:endParaRPr lang="en-US" b="1"/>
        </a:p>
      </dgm:t>
    </dgm:pt>
    <dgm:pt modelId="{B5EBE6C5-B65A-44BD-B8CB-FD86254FD541}">
      <dgm:prSet custT="1"/>
      <dgm:spPr/>
      <dgm:t>
        <a:bodyPr/>
        <a:lstStyle/>
        <a:p>
          <a:pPr>
            <a:buNone/>
          </a:pPr>
          <a:r>
            <a:rPr lang="en-US" sz="900" b="1" dirty="0"/>
            <a:t>Foreign Juridical Persons</a:t>
          </a:r>
        </a:p>
      </dgm:t>
    </dgm:pt>
    <dgm:pt modelId="{7681C468-A183-43B9-AE7F-88F439A42A4B}" type="parTrans" cxnId="{7C7F99D9-A424-46A4-A557-E289003A43F3}">
      <dgm:prSet/>
      <dgm:spPr/>
      <dgm:t>
        <a:bodyPr/>
        <a:lstStyle/>
        <a:p>
          <a:endParaRPr lang="en-US" b="1"/>
        </a:p>
      </dgm:t>
    </dgm:pt>
    <dgm:pt modelId="{75F5D9FC-1FA3-4470-A4FE-649D36ABBED3}" type="sibTrans" cxnId="{7C7F99D9-A424-46A4-A557-E289003A43F3}">
      <dgm:prSet/>
      <dgm:spPr/>
      <dgm:t>
        <a:bodyPr/>
        <a:lstStyle/>
        <a:p>
          <a:endParaRPr lang="en-US" b="1"/>
        </a:p>
      </dgm:t>
    </dgm:pt>
    <dgm:pt modelId="{75ACE3E8-CC97-4A70-BAA9-978DFAFB6702}">
      <dgm:prSet custT="1"/>
      <dgm:spPr/>
      <dgm:t>
        <a:bodyPr/>
        <a:lstStyle/>
        <a:p>
          <a:pPr>
            <a:buNone/>
          </a:pPr>
          <a:r>
            <a:rPr lang="en-US" sz="900" b="1" dirty="0"/>
            <a:t>Natural Persons</a:t>
          </a:r>
        </a:p>
      </dgm:t>
    </dgm:pt>
    <dgm:pt modelId="{D7FE08F4-DC15-42BF-AEC6-02B172DCEAE2}" type="parTrans" cxnId="{20B13598-8A7B-4737-A8F1-C25BEDF80401}">
      <dgm:prSet/>
      <dgm:spPr/>
      <dgm:t>
        <a:bodyPr/>
        <a:lstStyle/>
        <a:p>
          <a:endParaRPr lang="en-US" b="1"/>
        </a:p>
      </dgm:t>
    </dgm:pt>
    <dgm:pt modelId="{2D4C4954-35DF-4524-9364-D5E7B968E1F1}" type="sibTrans" cxnId="{20B13598-8A7B-4737-A8F1-C25BEDF80401}">
      <dgm:prSet/>
      <dgm:spPr/>
      <dgm:t>
        <a:bodyPr/>
        <a:lstStyle/>
        <a:p>
          <a:endParaRPr lang="en-US" b="1"/>
        </a:p>
      </dgm:t>
    </dgm:pt>
    <dgm:pt modelId="{0587F692-7EBC-4E55-8E6B-8C1FF1FEA356}">
      <dgm:prSet custT="1"/>
      <dgm:spPr/>
      <dgm:t>
        <a:bodyPr/>
        <a:lstStyle/>
        <a:p>
          <a:pPr>
            <a:buNone/>
          </a:pPr>
          <a:r>
            <a:rPr lang="en-US" sz="900" b="1" dirty="0"/>
            <a:t>Permanent Establishment</a:t>
          </a:r>
        </a:p>
      </dgm:t>
    </dgm:pt>
    <dgm:pt modelId="{EAFE2A40-8C6B-406C-AA31-F6701D5925C5}" type="parTrans" cxnId="{C0EF4300-D161-46E6-AE94-3E695FFB1FB6}">
      <dgm:prSet/>
      <dgm:spPr/>
      <dgm:t>
        <a:bodyPr/>
        <a:lstStyle/>
        <a:p>
          <a:endParaRPr lang="en-US" b="1"/>
        </a:p>
      </dgm:t>
    </dgm:pt>
    <dgm:pt modelId="{F9A4B431-398C-4D0B-970C-57CFDA3F941C}" type="sibTrans" cxnId="{C0EF4300-D161-46E6-AE94-3E695FFB1FB6}">
      <dgm:prSet/>
      <dgm:spPr/>
      <dgm:t>
        <a:bodyPr/>
        <a:lstStyle/>
        <a:p>
          <a:endParaRPr lang="en-US" b="1"/>
        </a:p>
      </dgm:t>
    </dgm:pt>
    <dgm:pt modelId="{DF1D1A71-6DF8-41BD-90B3-487FD94E0311}">
      <dgm:prSet custT="1"/>
      <dgm:spPr/>
      <dgm:t>
        <a:bodyPr/>
        <a:lstStyle/>
        <a:p>
          <a:pPr>
            <a:buNone/>
          </a:pPr>
          <a:r>
            <a:rPr lang="en-US" sz="900" b="1" dirty="0"/>
            <a:t>Other UAE nexus</a:t>
          </a:r>
        </a:p>
      </dgm:t>
    </dgm:pt>
    <dgm:pt modelId="{FB7EE6CF-46BE-44CB-91AF-34A53EC9716F}" type="parTrans" cxnId="{B7F88A3D-D3B9-4564-9D8E-76E7CEF43C5E}">
      <dgm:prSet/>
      <dgm:spPr/>
      <dgm:t>
        <a:bodyPr/>
        <a:lstStyle/>
        <a:p>
          <a:endParaRPr lang="en-US" b="1"/>
        </a:p>
      </dgm:t>
    </dgm:pt>
    <dgm:pt modelId="{3C1F2A06-EA7B-431C-A598-7757CDF26B2E}" type="sibTrans" cxnId="{B7F88A3D-D3B9-4564-9D8E-76E7CEF43C5E}">
      <dgm:prSet/>
      <dgm:spPr/>
      <dgm:t>
        <a:bodyPr/>
        <a:lstStyle/>
        <a:p>
          <a:endParaRPr lang="en-US" b="1"/>
        </a:p>
      </dgm:t>
    </dgm:pt>
    <dgm:pt modelId="{609B18FB-EDE9-423F-8192-DEA8A75003C3}">
      <dgm:prSet custT="1"/>
      <dgm:spPr/>
      <dgm:t>
        <a:bodyPr/>
        <a:lstStyle/>
        <a:p>
          <a:pPr>
            <a:buNone/>
          </a:pPr>
          <a:r>
            <a:rPr lang="en-US" sz="900" b="1" dirty="0"/>
            <a:t>Cabinet Decisions</a:t>
          </a:r>
        </a:p>
      </dgm:t>
    </dgm:pt>
    <dgm:pt modelId="{61ACB52B-D061-42D7-95B9-C200A292A204}" type="parTrans" cxnId="{B9BFDCA3-BE3E-49D2-ABB2-C834B135468B}">
      <dgm:prSet/>
      <dgm:spPr/>
      <dgm:t>
        <a:bodyPr/>
        <a:lstStyle/>
        <a:p>
          <a:endParaRPr lang="en-US" b="1"/>
        </a:p>
      </dgm:t>
    </dgm:pt>
    <dgm:pt modelId="{2D1F9CF1-AAEB-49B8-9050-B139828934F2}" type="sibTrans" cxnId="{B9BFDCA3-BE3E-49D2-ABB2-C834B135468B}">
      <dgm:prSet/>
      <dgm:spPr/>
      <dgm:t>
        <a:bodyPr/>
        <a:lstStyle/>
        <a:p>
          <a:endParaRPr lang="en-US" b="1"/>
        </a:p>
      </dgm:t>
    </dgm:pt>
    <dgm:pt modelId="{5359F0CD-1E4D-4161-A249-F5F399E4720B}">
      <dgm:prSet phldrT="[Text]"/>
      <dgm:spPr/>
      <dgm:t>
        <a:bodyPr/>
        <a:lstStyle/>
        <a:p>
          <a:r>
            <a:rPr lang="en-US" b="1" dirty="0"/>
            <a:t>Taxable Person</a:t>
          </a:r>
        </a:p>
      </dgm:t>
    </dgm:pt>
    <dgm:pt modelId="{7B3F39A9-BF19-489C-B232-913CB710E0AB}" type="parTrans" cxnId="{5F89E82A-F810-4305-8851-9F6829504BD2}">
      <dgm:prSet/>
      <dgm:spPr/>
      <dgm:t>
        <a:bodyPr/>
        <a:lstStyle/>
        <a:p>
          <a:endParaRPr lang="en-US"/>
        </a:p>
      </dgm:t>
    </dgm:pt>
    <dgm:pt modelId="{D88F527E-EDB3-456F-91D7-63077B3EE137}" type="sibTrans" cxnId="{5F89E82A-F810-4305-8851-9F6829504BD2}">
      <dgm:prSet/>
      <dgm:spPr/>
      <dgm:t>
        <a:bodyPr/>
        <a:lstStyle/>
        <a:p>
          <a:endParaRPr lang="en-US"/>
        </a:p>
      </dgm:t>
    </dgm:pt>
    <dgm:pt modelId="{1F7C388A-E350-4BF0-8A26-8DFB9D229334}">
      <dgm:prSet/>
      <dgm:spPr/>
      <dgm:t>
        <a:bodyPr/>
        <a:lstStyle/>
        <a:p>
          <a:pPr>
            <a:buNone/>
          </a:pPr>
          <a:r>
            <a:rPr lang="en-IN" b="1" dirty="0"/>
            <a:t>Exempt Person</a:t>
          </a:r>
          <a:endParaRPr lang="en-US" b="1" dirty="0"/>
        </a:p>
      </dgm:t>
    </dgm:pt>
    <dgm:pt modelId="{CF1BDF52-3117-4407-9B74-05ED41E0BA48}" type="parTrans" cxnId="{616FF677-4137-457C-B881-74AC12210E4B}">
      <dgm:prSet/>
      <dgm:spPr/>
      <dgm:t>
        <a:bodyPr/>
        <a:lstStyle/>
        <a:p>
          <a:endParaRPr lang="en-US"/>
        </a:p>
      </dgm:t>
    </dgm:pt>
    <dgm:pt modelId="{74EF40F7-DF36-4C40-8814-CC1396CA0C27}" type="sibTrans" cxnId="{616FF677-4137-457C-B881-74AC12210E4B}">
      <dgm:prSet/>
      <dgm:spPr/>
      <dgm:t>
        <a:bodyPr/>
        <a:lstStyle/>
        <a:p>
          <a:endParaRPr lang="en-US"/>
        </a:p>
      </dgm:t>
    </dgm:pt>
    <dgm:pt modelId="{6E3AE63B-00BA-45F0-98B9-40F597198063}">
      <dgm:prSet/>
      <dgm:spPr/>
      <dgm:t>
        <a:bodyPr/>
        <a:lstStyle/>
        <a:p>
          <a:pPr>
            <a:buNone/>
          </a:pPr>
          <a:r>
            <a:rPr lang="en-IN" b="1" dirty="0"/>
            <a:t>Automatically Exempt Persons</a:t>
          </a:r>
          <a:endParaRPr lang="en-US" b="1" dirty="0"/>
        </a:p>
      </dgm:t>
    </dgm:pt>
    <dgm:pt modelId="{6F3CD2E3-582D-44C7-A556-F3A864A242A5}" type="parTrans" cxnId="{EA3EEFC1-20FD-4608-A494-6ABC2AA3F09D}">
      <dgm:prSet/>
      <dgm:spPr/>
      <dgm:t>
        <a:bodyPr/>
        <a:lstStyle/>
        <a:p>
          <a:endParaRPr lang="en-US"/>
        </a:p>
      </dgm:t>
    </dgm:pt>
    <dgm:pt modelId="{9CC0FBE0-DE5E-45FA-A987-4D7A40534F05}" type="sibTrans" cxnId="{EA3EEFC1-20FD-4608-A494-6ABC2AA3F09D}">
      <dgm:prSet/>
      <dgm:spPr/>
      <dgm:t>
        <a:bodyPr/>
        <a:lstStyle/>
        <a:p>
          <a:endParaRPr lang="en-US"/>
        </a:p>
      </dgm:t>
    </dgm:pt>
    <dgm:pt modelId="{C00FBC43-363C-4DFA-9BDF-EBD065229734}">
      <dgm:prSet custT="1"/>
      <dgm:spPr/>
      <dgm:t>
        <a:bodyPr/>
        <a:lstStyle/>
        <a:p>
          <a:pPr>
            <a:buNone/>
          </a:pPr>
          <a:r>
            <a:rPr lang="en-IN" sz="900" b="1" dirty="0"/>
            <a:t>Government Entities</a:t>
          </a:r>
          <a:endParaRPr lang="en-US" sz="900" b="1" dirty="0"/>
        </a:p>
      </dgm:t>
    </dgm:pt>
    <dgm:pt modelId="{133CCC36-1EDF-436F-B645-3DD8525D9691}" type="parTrans" cxnId="{84EA6084-5BAC-405B-93BA-CC6AEB3B0031}">
      <dgm:prSet/>
      <dgm:spPr/>
      <dgm:t>
        <a:bodyPr/>
        <a:lstStyle/>
        <a:p>
          <a:endParaRPr lang="en-US"/>
        </a:p>
      </dgm:t>
    </dgm:pt>
    <dgm:pt modelId="{D94BF906-562C-4865-8392-0D5836429700}" type="sibTrans" cxnId="{84EA6084-5BAC-405B-93BA-CC6AEB3B0031}">
      <dgm:prSet/>
      <dgm:spPr/>
      <dgm:t>
        <a:bodyPr/>
        <a:lstStyle/>
        <a:p>
          <a:endParaRPr lang="en-US"/>
        </a:p>
      </dgm:t>
    </dgm:pt>
    <dgm:pt modelId="{5943BC13-253D-4C7D-903F-1072A876EABB}">
      <dgm:prSet custT="1"/>
      <dgm:spPr/>
      <dgm:t>
        <a:bodyPr/>
        <a:lstStyle/>
        <a:p>
          <a:pPr>
            <a:buNone/>
          </a:pPr>
          <a:r>
            <a:rPr lang="en-IN" sz="900" b="1" dirty="0"/>
            <a:t>Government Controlled Entities</a:t>
          </a:r>
          <a:endParaRPr lang="en-US" sz="900" b="1" dirty="0"/>
        </a:p>
      </dgm:t>
    </dgm:pt>
    <dgm:pt modelId="{975CB5CD-8223-4C6B-9620-8CF029E28F2D}" type="parTrans" cxnId="{52AFFE16-F86A-4FF0-B23E-817CCDC04269}">
      <dgm:prSet/>
      <dgm:spPr/>
      <dgm:t>
        <a:bodyPr/>
        <a:lstStyle/>
        <a:p>
          <a:endParaRPr lang="en-US"/>
        </a:p>
      </dgm:t>
    </dgm:pt>
    <dgm:pt modelId="{59C0D634-DF59-4B8A-A4A1-9C15D447F6E7}" type="sibTrans" cxnId="{52AFFE16-F86A-4FF0-B23E-817CCDC04269}">
      <dgm:prSet/>
      <dgm:spPr/>
      <dgm:t>
        <a:bodyPr/>
        <a:lstStyle/>
        <a:p>
          <a:endParaRPr lang="en-US"/>
        </a:p>
      </dgm:t>
    </dgm:pt>
    <dgm:pt modelId="{7F1ECCCE-5A6B-4C75-B793-DC6BC77D2DB0}">
      <dgm:prSet custT="1"/>
      <dgm:spPr/>
      <dgm:t>
        <a:bodyPr/>
        <a:lstStyle/>
        <a:p>
          <a:pPr>
            <a:buNone/>
          </a:pPr>
          <a:r>
            <a:rPr lang="en-IN" sz="900" b="1" dirty="0"/>
            <a:t>Extractive Business</a:t>
          </a:r>
          <a:endParaRPr lang="en-US" sz="900" b="1" dirty="0"/>
        </a:p>
      </dgm:t>
    </dgm:pt>
    <dgm:pt modelId="{26D024BA-37C8-4384-B18D-34844C553576}" type="parTrans" cxnId="{A938EDAA-366F-4BE6-9084-E449B3D7CA28}">
      <dgm:prSet/>
      <dgm:spPr/>
      <dgm:t>
        <a:bodyPr/>
        <a:lstStyle/>
        <a:p>
          <a:endParaRPr lang="en-US"/>
        </a:p>
      </dgm:t>
    </dgm:pt>
    <dgm:pt modelId="{81F34667-4C0D-45CB-97CC-3E777F39FB70}" type="sibTrans" cxnId="{A938EDAA-366F-4BE6-9084-E449B3D7CA28}">
      <dgm:prSet/>
      <dgm:spPr/>
      <dgm:t>
        <a:bodyPr/>
        <a:lstStyle/>
        <a:p>
          <a:endParaRPr lang="en-US"/>
        </a:p>
      </dgm:t>
    </dgm:pt>
    <dgm:pt modelId="{7208DF79-009D-4B68-AAA5-0AAA1A0EF077}">
      <dgm:prSet custT="1"/>
      <dgm:spPr/>
      <dgm:t>
        <a:bodyPr/>
        <a:lstStyle/>
        <a:p>
          <a:pPr>
            <a:buNone/>
          </a:pPr>
          <a:r>
            <a:rPr lang="en-IN" sz="900" b="1" dirty="0"/>
            <a:t>Non-Extractive Natural Resource Business</a:t>
          </a:r>
          <a:endParaRPr lang="en-US" sz="900" b="1" dirty="0"/>
        </a:p>
      </dgm:t>
    </dgm:pt>
    <dgm:pt modelId="{95695DA1-328F-4445-A84E-975E109A9B34}" type="parTrans" cxnId="{61673989-3AA5-42E7-AF4E-94EED9C22845}">
      <dgm:prSet/>
      <dgm:spPr/>
      <dgm:t>
        <a:bodyPr/>
        <a:lstStyle/>
        <a:p>
          <a:endParaRPr lang="en-US"/>
        </a:p>
      </dgm:t>
    </dgm:pt>
    <dgm:pt modelId="{C1B661B6-28E1-462F-80CD-F86DF6B49D2A}" type="sibTrans" cxnId="{61673989-3AA5-42E7-AF4E-94EED9C22845}">
      <dgm:prSet/>
      <dgm:spPr/>
      <dgm:t>
        <a:bodyPr/>
        <a:lstStyle/>
        <a:p>
          <a:endParaRPr lang="en-US"/>
        </a:p>
      </dgm:t>
    </dgm:pt>
    <dgm:pt modelId="{8905FF9F-F114-4829-97F6-47C60A2F03AA}">
      <dgm:prSet custT="1"/>
      <dgm:spPr/>
      <dgm:t>
        <a:bodyPr/>
        <a:lstStyle/>
        <a:p>
          <a:pPr>
            <a:buNone/>
          </a:pPr>
          <a:r>
            <a:rPr lang="en-IN" sz="900" b="1" dirty="0"/>
            <a:t>Qualifying Public Benefit Entities</a:t>
          </a:r>
          <a:endParaRPr lang="en-US" sz="900" b="1" dirty="0"/>
        </a:p>
      </dgm:t>
    </dgm:pt>
    <dgm:pt modelId="{0F348C42-BC91-4DAF-8807-1C224410D4C3}" type="parTrans" cxnId="{27EC48B7-8398-4234-A98C-D057F55611F1}">
      <dgm:prSet/>
      <dgm:spPr/>
      <dgm:t>
        <a:bodyPr/>
        <a:lstStyle/>
        <a:p>
          <a:endParaRPr lang="en-US"/>
        </a:p>
      </dgm:t>
    </dgm:pt>
    <dgm:pt modelId="{DEBCD3CC-5EF3-4D74-94DD-65D35F0B67A6}" type="sibTrans" cxnId="{27EC48B7-8398-4234-A98C-D057F55611F1}">
      <dgm:prSet/>
      <dgm:spPr/>
      <dgm:t>
        <a:bodyPr/>
        <a:lstStyle/>
        <a:p>
          <a:endParaRPr lang="en-US"/>
        </a:p>
      </dgm:t>
    </dgm:pt>
    <dgm:pt modelId="{F031E3B6-715C-4F37-A38D-C7AAB82CDA7A}">
      <dgm:prSet/>
      <dgm:spPr/>
      <dgm:t>
        <a:bodyPr/>
        <a:lstStyle/>
        <a:p>
          <a:pPr>
            <a:buNone/>
          </a:pPr>
          <a:r>
            <a:rPr lang="en-IN" b="1" dirty="0"/>
            <a:t>Persons that must apply to the Authority</a:t>
          </a:r>
          <a:endParaRPr lang="en-US" b="1" dirty="0"/>
        </a:p>
      </dgm:t>
    </dgm:pt>
    <dgm:pt modelId="{A8ED9111-03B1-492F-8111-DBFA93D48E1F}" type="parTrans" cxnId="{C311544F-EDD5-4B5B-BE79-3407320C12C6}">
      <dgm:prSet/>
      <dgm:spPr/>
      <dgm:t>
        <a:bodyPr/>
        <a:lstStyle/>
        <a:p>
          <a:endParaRPr lang="en-US"/>
        </a:p>
      </dgm:t>
    </dgm:pt>
    <dgm:pt modelId="{102E9D8F-5AD2-490D-9ED7-3EB9E91382A8}" type="sibTrans" cxnId="{C311544F-EDD5-4B5B-BE79-3407320C12C6}">
      <dgm:prSet/>
      <dgm:spPr/>
      <dgm:t>
        <a:bodyPr/>
        <a:lstStyle/>
        <a:p>
          <a:endParaRPr lang="en-US"/>
        </a:p>
      </dgm:t>
    </dgm:pt>
    <dgm:pt modelId="{FF8DBBFB-C1B0-4D00-8ABA-42D3BF4D1388}">
      <dgm:prSet custT="1"/>
      <dgm:spPr/>
      <dgm:t>
        <a:bodyPr/>
        <a:lstStyle/>
        <a:p>
          <a:pPr>
            <a:buNone/>
          </a:pPr>
          <a:r>
            <a:rPr lang="en-IN" sz="900" b="1" dirty="0"/>
            <a:t>Qualifying Investment Funds</a:t>
          </a:r>
          <a:endParaRPr lang="en-US" sz="900" b="1" dirty="0"/>
        </a:p>
      </dgm:t>
    </dgm:pt>
    <dgm:pt modelId="{9D75C412-157C-4081-B1F9-6C38245A1854}" type="parTrans" cxnId="{8B9DAD1D-533D-4A92-B288-D68B227FAB5F}">
      <dgm:prSet/>
      <dgm:spPr/>
      <dgm:t>
        <a:bodyPr/>
        <a:lstStyle/>
        <a:p>
          <a:endParaRPr lang="en-US"/>
        </a:p>
      </dgm:t>
    </dgm:pt>
    <dgm:pt modelId="{24122F28-0F1D-4587-9B21-8E29EB2478E4}" type="sibTrans" cxnId="{8B9DAD1D-533D-4A92-B288-D68B227FAB5F}">
      <dgm:prSet/>
      <dgm:spPr/>
      <dgm:t>
        <a:bodyPr/>
        <a:lstStyle/>
        <a:p>
          <a:endParaRPr lang="en-US"/>
        </a:p>
      </dgm:t>
    </dgm:pt>
    <dgm:pt modelId="{2418DE7B-0BA9-4413-B401-DB0C44C14AFF}">
      <dgm:prSet custT="1"/>
      <dgm:spPr/>
      <dgm:t>
        <a:bodyPr/>
        <a:lstStyle/>
        <a:p>
          <a:pPr>
            <a:buNone/>
          </a:pPr>
          <a:r>
            <a:rPr lang="en-IN" sz="900" b="1" dirty="0"/>
            <a:t>Pension Funds</a:t>
          </a:r>
          <a:endParaRPr lang="en-US" sz="900" b="1" dirty="0"/>
        </a:p>
      </dgm:t>
    </dgm:pt>
    <dgm:pt modelId="{03FDAE18-8A77-46CC-9806-CB0B5B7739B2}" type="parTrans" cxnId="{9EBF0D79-50A1-436C-B4CB-196E506E6B6A}">
      <dgm:prSet/>
      <dgm:spPr/>
      <dgm:t>
        <a:bodyPr/>
        <a:lstStyle/>
        <a:p>
          <a:endParaRPr lang="en-US"/>
        </a:p>
      </dgm:t>
    </dgm:pt>
    <dgm:pt modelId="{C87F10E0-13CF-4413-8238-474FAB23AD74}" type="sibTrans" cxnId="{9EBF0D79-50A1-436C-B4CB-196E506E6B6A}">
      <dgm:prSet/>
      <dgm:spPr/>
      <dgm:t>
        <a:bodyPr/>
        <a:lstStyle/>
        <a:p>
          <a:endParaRPr lang="en-US"/>
        </a:p>
      </dgm:t>
    </dgm:pt>
    <dgm:pt modelId="{D10A70F8-A4AA-4D8E-A33D-D97737EC158B}">
      <dgm:prSet custT="1"/>
      <dgm:spPr/>
      <dgm:t>
        <a:bodyPr/>
        <a:lstStyle/>
        <a:p>
          <a:pPr>
            <a:buNone/>
          </a:pPr>
          <a:r>
            <a:rPr lang="en-IN" sz="900" b="1" dirty="0"/>
            <a:t>Wholly Owned Juridical Persons</a:t>
          </a:r>
          <a:endParaRPr lang="en-US" sz="900" b="1" dirty="0"/>
        </a:p>
      </dgm:t>
    </dgm:pt>
    <dgm:pt modelId="{11AF0BEA-F09E-45F6-8CD4-89FA23FA494F}" type="parTrans" cxnId="{98E72E9E-209A-4DA5-AD59-D954C7671814}">
      <dgm:prSet/>
      <dgm:spPr/>
      <dgm:t>
        <a:bodyPr/>
        <a:lstStyle/>
        <a:p>
          <a:endParaRPr lang="en-US"/>
        </a:p>
      </dgm:t>
    </dgm:pt>
    <dgm:pt modelId="{746944C9-1D02-45DC-94B2-C9DD50966712}" type="sibTrans" cxnId="{98E72E9E-209A-4DA5-AD59-D954C7671814}">
      <dgm:prSet/>
      <dgm:spPr/>
      <dgm:t>
        <a:bodyPr/>
        <a:lstStyle/>
        <a:p>
          <a:endParaRPr lang="en-US"/>
        </a:p>
      </dgm:t>
    </dgm:pt>
    <dgm:pt modelId="{9AA533E7-A9EC-43AC-987D-8088EEA31FD9}" type="pres">
      <dgm:prSet presAssocID="{3842E1BB-9B80-40F3-A29B-C2B96968E09A}" presName="hierChild1" presStyleCnt="0">
        <dgm:presLayoutVars>
          <dgm:orgChart val="1"/>
          <dgm:chPref val="1"/>
          <dgm:dir/>
          <dgm:animOne val="branch"/>
          <dgm:animLvl val="lvl"/>
          <dgm:resizeHandles/>
        </dgm:presLayoutVars>
      </dgm:prSet>
      <dgm:spPr/>
    </dgm:pt>
    <dgm:pt modelId="{04E1EC63-F664-48CE-B227-A9853AD2A24C}" type="pres">
      <dgm:prSet presAssocID="{A73FD2EE-A01F-48E9-BC7A-C1D6AD4E5765}" presName="hierRoot1" presStyleCnt="0">
        <dgm:presLayoutVars>
          <dgm:hierBranch val="init"/>
        </dgm:presLayoutVars>
      </dgm:prSet>
      <dgm:spPr/>
    </dgm:pt>
    <dgm:pt modelId="{BD26D50C-4990-4098-9498-0AB22D5365D7}" type="pres">
      <dgm:prSet presAssocID="{A73FD2EE-A01F-48E9-BC7A-C1D6AD4E5765}" presName="rootComposite1" presStyleCnt="0"/>
      <dgm:spPr/>
    </dgm:pt>
    <dgm:pt modelId="{983F494D-864C-4B28-B641-001ACE1803CD}" type="pres">
      <dgm:prSet presAssocID="{A73FD2EE-A01F-48E9-BC7A-C1D6AD4E5765}" presName="rootText1" presStyleLbl="node0" presStyleIdx="0" presStyleCnt="1">
        <dgm:presLayoutVars>
          <dgm:chPref val="3"/>
        </dgm:presLayoutVars>
      </dgm:prSet>
      <dgm:spPr/>
    </dgm:pt>
    <dgm:pt modelId="{E13C9504-6398-40C6-B1E9-1831D377C6BC}" type="pres">
      <dgm:prSet presAssocID="{A73FD2EE-A01F-48E9-BC7A-C1D6AD4E5765}" presName="rootConnector1" presStyleLbl="node1" presStyleIdx="0" presStyleCnt="0"/>
      <dgm:spPr/>
    </dgm:pt>
    <dgm:pt modelId="{30458BEE-E40D-4A91-A9B2-6A68F7F082F2}" type="pres">
      <dgm:prSet presAssocID="{A73FD2EE-A01F-48E9-BC7A-C1D6AD4E5765}" presName="hierChild2" presStyleCnt="0"/>
      <dgm:spPr/>
    </dgm:pt>
    <dgm:pt modelId="{801E53D5-CF95-4545-B4C8-A622839C6C9C}" type="pres">
      <dgm:prSet presAssocID="{7B3F39A9-BF19-489C-B232-913CB710E0AB}" presName="Name37" presStyleLbl="parChTrans1D2" presStyleIdx="0" presStyleCnt="2"/>
      <dgm:spPr/>
    </dgm:pt>
    <dgm:pt modelId="{7E7818D0-6CAB-4958-9D0C-3AD6039E7775}" type="pres">
      <dgm:prSet presAssocID="{5359F0CD-1E4D-4161-A249-F5F399E4720B}" presName="hierRoot2" presStyleCnt="0">
        <dgm:presLayoutVars>
          <dgm:hierBranch val="init"/>
        </dgm:presLayoutVars>
      </dgm:prSet>
      <dgm:spPr/>
    </dgm:pt>
    <dgm:pt modelId="{FA33621C-55F3-471D-935B-FE078D1EB11F}" type="pres">
      <dgm:prSet presAssocID="{5359F0CD-1E4D-4161-A249-F5F399E4720B}" presName="rootComposite" presStyleCnt="0"/>
      <dgm:spPr/>
    </dgm:pt>
    <dgm:pt modelId="{7F888EE0-BEB6-41A9-A960-18DCE2947340}" type="pres">
      <dgm:prSet presAssocID="{5359F0CD-1E4D-4161-A249-F5F399E4720B}" presName="rootText" presStyleLbl="node2" presStyleIdx="0" presStyleCnt="2" custLinFactX="-69586" custLinFactNeighborX="-100000">
        <dgm:presLayoutVars>
          <dgm:chPref val="3"/>
        </dgm:presLayoutVars>
      </dgm:prSet>
      <dgm:spPr/>
    </dgm:pt>
    <dgm:pt modelId="{533D4591-5312-445B-8440-9EF817828F90}" type="pres">
      <dgm:prSet presAssocID="{5359F0CD-1E4D-4161-A249-F5F399E4720B}" presName="rootConnector" presStyleLbl="node2" presStyleIdx="0" presStyleCnt="2"/>
      <dgm:spPr/>
    </dgm:pt>
    <dgm:pt modelId="{519A9403-962C-4E3D-9F00-A03F93B21375}" type="pres">
      <dgm:prSet presAssocID="{5359F0CD-1E4D-4161-A249-F5F399E4720B}" presName="hierChild4" presStyleCnt="0"/>
      <dgm:spPr/>
    </dgm:pt>
    <dgm:pt modelId="{3524098F-2F5D-404A-9655-64F44B116A50}" type="pres">
      <dgm:prSet presAssocID="{5B668CAC-3DAE-47F9-B7A7-4AC00CC7ECA8}" presName="Name37" presStyleLbl="parChTrans1D3" presStyleIdx="0" presStyleCnt="4"/>
      <dgm:spPr/>
    </dgm:pt>
    <dgm:pt modelId="{8D7DF88F-9591-4209-B82F-83B87059E102}" type="pres">
      <dgm:prSet presAssocID="{C290509E-8FAE-4E33-A3BC-CA55414CAA8E}" presName="hierRoot2" presStyleCnt="0">
        <dgm:presLayoutVars>
          <dgm:hierBranch val="init"/>
        </dgm:presLayoutVars>
      </dgm:prSet>
      <dgm:spPr/>
    </dgm:pt>
    <dgm:pt modelId="{957E42D5-AED4-4906-9070-99FA16CF54BC}" type="pres">
      <dgm:prSet presAssocID="{C290509E-8FAE-4E33-A3BC-CA55414CAA8E}" presName="rootComposite" presStyleCnt="0"/>
      <dgm:spPr/>
    </dgm:pt>
    <dgm:pt modelId="{EA73D7E7-06E2-4D15-9AFC-C91ECC514D63}" type="pres">
      <dgm:prSet presAssocID="{C290509E-8FAE-4E33-A3BC-CA55414CAA8E}" presName="rootText" presStyleLbl="node3" presStyleIdx="0" presStyleCnt="4" custLinFactX="-100000" custLinFactNeighborX="-119161">
        <dgm:presLayoutVars>
          <dgm:chPref val="3"/>
        </dgm:presLayoutVars>
      </dgm:prSet>
      <dgm:spPr/>
    </dgm:pt>
    <dgm:pt modelId="{B1C8CC9F-4313-4FC8-9374-A7001BE9FE02}" type="pres">
      <dgm:prSet presAssocID="{C290509E-8FAE-4E33-A3BC-CA55414CAA8E}" presName="rootConnector" presStyleLbl="node3" presStyleIdx="0" presStyleCnt="4"/>
      <dgm:spPr/>
    </dgm:pt>
    <dgm:pt modelId="{1A27C24E-D19F-4B26-A52C-613CC1E6C02A}" type="pres">
      <dgm:prSet presAssocID="{C290509E-8FAE-4E33-A3BC-CA55414CAA8E}" presName="hierChild4" presStyleCnt="0"/>
      <dgm:spPr/>
    </dgm:pt>
    <dgm:pt modelId="{5F3D8E22-A3AE-4B00-8E80-0FF96E2A8623}" type="pres">
      <dgm:prSet presAssocID="{DCDA05FF-6C4B-4767-A275-9A94705923EE}" presName="Name37" presStyleLbl="parChTrans1D4" presStyleIdx="0" presStyleCnt="15"/>
      <dgm:spPr/>
    </dgm:pt>
    <dgm:pt modelId="{6EB31C4E-16D1-49A9-9946-5642A17B09CB}" type="pres">
      <dgm:prSet presAssocID="{0B87324A-66E8-4B27-B2EE-872B9D43C18B}" presName="hierRoot2" presStyleCnt="0">
        <dgm:presLayoutVars>
          <dgm:hierBranch val="init"/>
        </dgm:presLayoutVars>
      </dgm:prSet>
      <dgm:spPr/>
    </dgm:pt>
    <dgm:pt modelId="{670159F4-A157-4BA7-8A45-4D0478C736F2}" type="pres">
      <dgm:prSet presAssocID="{0B87324A-66E8-4B27-B2EE-872B9D43C18B}" presName="rootComposite" presStyleCnt="0"/>
      <dgm:spPr/>
    </dgm:pt>
    <dgm:pt modelId="{8BAAF2A9-2644-422F-BDDF-2AB4B41AF8CD}" type="pres">
      <dgm:prSet presAssocID="{0B87324A-66E8-4B27-B2EE-872B9D43C18B}" presName="rootText" presStyleLbl="node4" presStyleIdx="0" presStyleCnt="15" custLinFactX="-100000" custLinFactNeighborX="-119161">
        <dgm:presLayoutVars>
          <dgm:chPref val="3"/>
        </dgm:presLayoutVars>
      </dgm:prSet>
      <dgm:spPr/>
    </dgm:pt>
    <dgm:pt modelId="{B72038E4-112F-400A-B9BD-78DAA11D4D81}" type="pres">
      <dgm:prSet presAssocID="{0B87324A-66E8-4B27-B2EE-872B9D43C18B}" presName="rootConnector" presStyleLbl="node4" presStyleIdx="0" presStyleCnt="15"/>
      <dgm:spPr/>
    </dgm:pt>
    <dgm:pt modelId="{E4D0CF00-6A44-4B20-A4D7-32368AE9DB6F}" type="pres">
      <dgm:prSet presAssocID="{0B87324A-66E8-4B27-B2EE-872B9D43C18B}" presName="hierChild4" presStyleCnt="0"/>
      <dgm:spPr/>
    </dgm:pt>
    <dgm:pt modelId="{B55AEBA7-CC56-4C7F-B627-048D305CBC59}" type="pres">
      <dgm:prSet presAssocID="{0B87324A-66E8-4B27-B2EE-872B9D43C18B}" presName="hierChild5" presStyleCnt="0"/>
      <dgm:spPr/>
    </dgm:pt>
    <dgm:pt modelId="{81FF2A3E-79DE-49B9-AB18-6B2C06544777}" type="pres">
      <dgm:prSet presAssocID="{7681C468-A183-43B9-AE7F-88F439A42A4B}" presName="Name37" presStyleLbl="parChTrans1D4" presStyleIdx="1" presStyleCnt="15"/>
      <dgm:spPr/>
    </dgm:pt>
    <dgm:pt modelId="{3BDA1C15-9EF1-41D9-A0F9-C24697446511}" type="pres">
      <dgm:prSet presAssocID="{B5EBE6C5-B65A-44BD-B8CB-FD86254FD541}" presName="hierRoot2" presStyleCnt="0">
        <dgm:presLayoutVars>
          <dgm:hierBranch val="init"/>
        </dgm:presLayoutVars>
      </dgm:prSet>
      <dgm:spPr/>
    </dgm:pt>
    <dgm:pt modelId="{5AE35A12-D10F-41B6-9613-827591D6F03B}" type="pres">
      <dgm:prSet presAssocID="{B5EBE6C5-B65A-44BD-B8CB-FD86254FD541}" presName="rootComposite" presStyleCnt="0"/>
      <dgm:spPr/>
    </dgm:pt>
    <dgm:pt modelId="{EE19121C-74D2-488D-B072-D617F317805E}" type="pres">
      <dgm:prSet presAssocID="{B5EBE6C5-B65A-44BD-B8CB-FD86254FD541}" presName="rootText" presStyleLbl="node4" presStyleIdx="1" presStyleCnt="15" custLinFactX="-100000" custLinFactNeighborX="-119161">
        <dgm:presLayoutVars>
          <dgm:chPref val="3"/>
        </dgm:presLayoutVars>
      </dgm:prSet>
      <dgm:spPr/>
    </dgm:pt>
    <dgm:pt modelId="{38EFC397-5FA2-479C-932B-7F5F2163B3C7}" type="pres">
      <dgm:prSet presAssocID="{B5EBE6C5-B65A-44BD-B8CB-FD86254FD541}" presName="rootConnector" presStyleLbl="node4" presStyleIdx="1" presStyleCnt="15"/>
      <dgm:spPr/>
    </dgm:pt>
    <dgm:pt modelId="{7AC01A72-044D-432C-8752-392CB00F46B8}" type="pres">
      <dgm:prSet presAssocID="{B5EBE6C5-B65A-44BD-B8CB-FD86254FD541}" presName="hierChild4" presStyleCnt="0"/>
      <dgm:spPr/>
    </dgm:pt>
    <dgm:pt modelId="{7B861D2A-316F-4E70-A860-A7968B237971}" type="pres">
      <dgm:prSet presAssocID="{B5EBE6C5-B65A-44BD-B8CB-FD86254FD541}" presName="hierChild5" presStyleCnt="0"/>
      <dgm:spPr/>
    </dgm:pt>
    <dgm:pt modelId="{C61072AE-A0E6-487D-8409-15182BF085BC}" type="pres">
      <dgm:prSet presAssocID="{D7FE08F4-DC15-42BF-AEC6-02B172DCEAE2}" presName="Name37" presStyleLbl="parChTrans1D4" presStyleIdx="2" presStyleCnt="15"/>
      <dgm:spPr/>
    </dgm:pt>
    <dgm:pt modelId="{27706198-DA48-4429-9760-76A26CE15493}" type="pres">
      <dgm:prSet presAssocID="{75ACE3E8-CC97-4A70-BAA9-978DFAFB6702}" presName="hierRoot2" presStyleCnt="0">
        <dgm:presLayoutVars>
          <dgm:hierBranch val="init"/>
        </dgm:presLayoutVars>
      </dgm:prSet>
      <dgm:spPr/>
    </dgm:pt>
    <dgm:pt modelId="{94CE5D76-DCD1-45A9-AB0B-7C31B15FFC60}" type="pres">
      <dgm:prSet presAssocID="{75ACE3E8-CC97-4A70-BAA9-978DFAFB6702}" presName="rootComposite" presStyleCnt="0"/>
      <dgm:spPr/>
    </dgm:pt>
    <dgm:pt modelId="{6292EC70-A485-40BC-A8A0-A35DFEA6000D}" type="pres">
      <dgm:prSet presAssocID="{75ACE3E8-CC97-4A70-BAA9-978DFAFB6702}" presName="rootText" presStyleLbl="node4" presStyleIdx="2" presStyleCnt="15" custLinFactX="-100000" custLinFactNeighborX="-119161">
        <dgm:presLayoutVars>
          <dgm:chPref val="3"/>
        </dgm:presLayoutVars>
      </dgm:prSet>
      <dgm:spPr/>
    </dgm:pt>
    <dgm:pt modelId="{B2635537-120D-4819-B3BD-92C98276041A}" type="pres">
      <dgm:prSet presAssocID="{75ACE3E8-CC97-4A70-BAA9-978DFAFB6702}" presName="rootConnector" presStyleLbl="node4" presStyleIdx="2" presStyleCnt="15"/>
      <dgm:spPr/>
    </dgm:pt>
    <dgm:pt modelId="{600628DD-1000-4E94-991F-2945AE7F331F}" type="pres">
      <dgm:prSet presAssocID="{75ACE3E8-CC97-4A70-BAA9-978DFAFB6702}" presName="hierChild4" presStyleCnt="0"/>
      <dgm:spPr/>
    </dgm:pt>
    <dgm:pt modelId="{0107FF98-0FA5-4FAE-8407-F7B8106F608B}" type="pres">
      <dgm:prSet presAssocID="{75ACE3E8-CC97-4A70-BAA9-978DFAFB6702}" presName="hierChild5" presStyleCnt="0"/>
      <dgm:spPr/>
    </dgm:pt>
    <dgm:pt modelId="{08861C4D-D55B-4480-BA9F-C0D844AD7827}" type="pres">
      <dgm:prSet presAssocID="{61ACB52B-D061-42D7-95B9-C200A292A204}" presName="Name37" presStyleLbl="parChTrans1D4" presStyleIdx="3" presStyleCnt="15"/>
      <dgm:spPr/>
    </dgm:pt>
    <dgm:pt modelId="{0B88EE28-3A99-4AD0-BAB4-E628D04ADC9E}" type="pres">
      <dgm:prSet presAssocID="{609B18FB-EDE9-423F-8192-DEA8A75003C3}" presName="hierRoot2" presStyleCnt="0">
        <dgm:presLayoutVars>
          <dgm:hierBranch val="init"/>
        </dgm:presLayoutVars>
      </dgm:prSet>
      <dgm:spPr/>
    </dgm:pt>
    <dgm:pt modelId="{C4E4155F-A766-4152-9749-42F7B7EF0F81}" type="pres">
      <dgm:prSet presAssocID="{609B18FB-EDE9-423F-8192-DEA8A75003C3}" presName="rootComposite" presStyleCnt="0"/>
      <dgm:spPr/>
    </dgm:pt>
    <dgm:pt modelId="{52551609-8B96-4D67-8B58-536A197A3AAE}" type="pres">
      <dgm:prSet presAssocID="{609B18FB-EDE9-423F-8192-DEA8A75003C3}" presName="rootText" presStyleLbl="node4" presStyleIdx="3" presStyleCnt="15" custLinFactX="-100000" custLinFactNeighborX="-119161">
        <dgm:presLayoutVars>
          <dgm:chPref val="3"/>
        </dgm:presLayoutVars>
      </dgm:prSet>
      <dgm:spPr/>
    </dgm:pt>
    <dgm:pt modelId="{01C027CA-6F0B-4408-92CB-8145F1519FDB}" type="pres">
      <dgm:prSet presAssocID="{609B18FB-EDE9-423F-8192-DEA8A75003C3}" presName="rootConnector" presStyleLbl="node4" presStyleIdx="3" presStyleCnt="15"/>
      <dgm:spPr/>
    </dgm:pt>
    <dgm:pt modelId="{70D88E13-5291-4EB9-97D4-B14AAB135525}" type="pres">
      <dgm:prSet presAssocID="{609B18FB-EDE9-423F-8192-DEA8A75003C3}" presName="hierChild4" presStyleCnt="0"/>
      <dgm:spPr/>
    </dgm:pt>
    <dgm:pt modelId="{040CB1BA-6793-41D6-BDC0-5534D837BAC3}" type="pres">
      <dgm:prSet presAssocID="{609B18FB-EDE9-423F-8192-DEA8A75003C3}" presName="hierChild5" presStyleCnt="0"/>
      <dgm:spPr/>
    </dgm:pt>
    <dgm:pt modelId="{EBAF5166-3F45-49FB-B608-BCEDB18D7694}" type="pres">
      <dgm:prSet presAssocID="{C290509E-8FAE-4E33-A3BC-CA55414CAA8E}" presName="hierChild5" presStyleCnt="0"/>
      <dgm:spPr/>
    </dgm:pt>
    <dgm:pt modelId="{03158AB8-3B44-43C9-B827-0B711DBE7A1E}" type="pres">
      <dgm:prSet presAssocID="{443D8F3A-F025-4083-AF6B-03177B297F7C}" presName="Name37" presStyleLbl="parChTrans1D3" presStyleIdx="1" presStyleCnt="4"/>
      <dgm:spPr/>
    </dgm:pt>
    <dgm:pt modelId="{334178B3-F835-4791-B482-8ADBA3CC254A}" type="pres">
      <dgm:prSet presAssocID="{BFE1B2E0-0FB8-4586-BA99-C980BB7A8B41}" presName="hierRoot2" presStyleCnt="0">
        <dgm:presLayoutVars>
          <dgm:hierBranch val="init"/>
        </dgm:presLayoutVars>
      </dgm:prSet>
      <dgm:spPr/>
    </dgm:pt>
    <dgm:pt modelId="{1814C858-4C99-47A3-BE1B-1407D6F6DA5D}" type="pres">
      <dgm:prSet presAssocID="{BFE1B2E0-0FB8-4586-BA99-C980BB7A8B41}" presName="rootComposite" presStyleCnt="0"/>
      <dgm:spPr/>
    </dgm:pt>
    <dgm:pt modelId="{374D3B38-2A2A-4127-A728-CF623F6775FF}" type="pres">
      <dgm:prSet presAssocID="{BFE1B2E0-0FB8-4586-BA99-C980BB7A8B41}" presName="rootText" presStyleLbl="node3" presStyleIdx="1" presStyleCnt="4" custLinFactX="-18134" custLinFactNeighborX="-100000">
        <dgm:presLayoutVars>
          <dgm:chPref val="3"/>
        </dgm:presLayoutVars>
      </dgm:prSet>
      <dgm:spPr/>
    </dgm:pt>
    <dgm:pt modelId="{F2D867E7-328E-445F-B72C-5E754EBF3E58}" type="pres">
      <dgm:prSet presAssocID="{BFE1B2E0-0FB8-4586-BA99-C980BB7A8B41}" presName="rootConnector" presStyleLbl="node3" presStyleIdx="1" presStyleCnt="4"/>
      <dgm:spPr/>
    </dgm:pt>
    <dgm:pt modelId="{E0A4C6E6-8E32-4B92-9538-2C432C6E4B04}" type="pres">
      <dgm:prSet presAssocID="{BFE1B2E0-0FB8-4586-BA99-C980BB7A8B41}" presName="hierChild4" presStyleCnt="0"/>
      <dgm:spPr/>
    </dgm:pt>
    <dgm:pt modelId="{EDFFF405-0AE0-47CF-8554-84DB3AF06959}" type="pres">
      <dgm:prSet presAssocID="{EAFE2A40-8C6B-406C-AA31-F6701D5925C5}" presName="Name37" presStyleLbl="parChTrans1D4" presStyleIdx="4" presStyleCnt="15"/>
      <dgm:spPr/>
    </dgm:pt>
    <dgm:pt modelId="{54BBC25C-BCC4-4D2A-916D-55F57269DC1D}" type="pres">
      <dgm:prSet presAssocID="{0587F692-7EBC-4E55-8E6B-8C1FF1FEA356}" presName="hierRoot2" presStyleCnt="0">
        <dgm:presLayoutVars>
          <dgm:hierBranch val="init"/>
        </dgm:presLayoutVars>
      </dgm:prSet>
      <dgm:spPr/>
    </dgm:pt>
    <dgm:pt modelId="{C1AB2EBC-8C21-46D8-9B6A-9F42D2DECED1}" type="pres">
      <dgm:prSet presAssocID="{0587F692-7EBC-4E55-8E6B-8C1FF1FEA356}" presName="rootComposite" presStyleCnt="0"/>
      <dgm:spPr/>
    </dgm:pt>
    <dgm:pt modelId="{B53A6E97-A50C-4CEC-951B-6E61FFD7E21B}" type="pres">
      <dgm:prSet presAssocID="{0587F692-7EBC-4E55-8E6B-8C1FF1FEA356}" presName="rootText" presStyleLbl="node4" presStyleIdx="4" presStyleCnt="15" custLinFactX="-18134" custLinFactNeighborX="-100000">
        <dgm:presLayoutVars>
          <dgm:chPref val="3"/>
        </dgm:presLayoutVars>
      </dgm:prSet>
      <dgm:spPr/>
    </dgm:pt>
    <dgm:pt modelId="{1579A382-EF10-4CCB-9EB8-71F4D8A4346B}" type="pres">
      <dgm:prSet presAssocID="{0587F692-7EBC-4E55-8E6B-8C1FF1FEA356}" presName="rootConnector" presStyleLbl="node4" presStyleIdx="4" presStyleCnt="15"/>
      <dgm:spPr/>
    </dgm:pt>
    <dgm:pt modelId="{5C569557-B526-4CC0-9E08-72FD0B6B0486}" type="pres">
      <dgm:prSet presAssocID="{0587F692-7EBC-4E55-8E6B-8C1FF1FEA356}" presName="hierChild4" presStyleCnt="0"/>
      <dgm:spPr/>
    </dgm:pt>
    <dgm:pt modelId="{CBE5956A-56B4-4B27-9602-9E1A46343B15}" type="pres">
      <dgm:prSet presAssocID="{0587F692-7EBC-4E55-8E6B-8C1FF1FEA356}" presName="hierChild5" presStyleCnt="0"/>
      <dgm:spPr/>
    </dgm:pt>
    <dgm:pt modelId="{540C42AE-1A9F-45C8-B139-B5119AF453B8}" type="pres">
      <dgm:prSet presAssocID="{203DC023-40BC-4481-AF23-F5F490124438}" presName="Name37" presStyleLbl="parChTrans1D4" presStyleIdx="5" presStyleCnt="15"/>
      <dgm:spPr/>
    </dgm:pt>
    <dgm:pt modelId="{E31C8A11-3F4F-493E-B960-CA148B3146B8}" type="pres">
      <dgm:prSet presAssocID="{A3E300F9-F487-4C78-96A4-CB2D81FBBF78}" presName="hierRoot2" presStyleCnt="0">
        <dgm:presLayoutVars>
          <dgm:hierBranch val="init"/>
        </dgm:presLayoutVars>
      </dgm:prSet>
      <dgm:spPr/>
    </dgm:pt>
    <dgm:pt modelId="{64E054E1-5F36-462E-86FB-93F1BFBF35EC}" type="pres">
      <dgm:prSet presAssocID="{A3E300F9-F487-4C78-96A4-CB2D81FBBF78}" presName="rootComposite" presStyleCnt="0"/>
      <dgm:spPr/>
    </dgm:pt>
    <dgm:pt modelId="{558810EF-1F86-48BD-80A4-419418967634}" type="pres">
      <dgm:prSet presAssocID="{A3E300F9-F487-4C78-96A4-CB2D81FBBF78}" presName="rootText" presStyleLbl="node4" presStyleIdx="5" presStyleCnt="15" custLinFactX="-18134" custLinFactNeighborX="-100000">
        <dgm:presLayoutVars>
          <dgm:chPref val="3"/>
        </dgm:presLayoutVars>
      </dgm:prSet>
      <dgm:spPr/>
    </dgm:pt>
    <dgm:pt modelId="{1A9D3E8C-DA86-4523-9783-1FC801C3C06F}" type="pres">
      <dgm:prSet presAssocID="{A3E300F9-F487-4C78-96A4-CB2D81FBBF78}" presName="rootConnector" presStyleLbl="node4" presStyleIdx="5" presStyleCnt="15"/>
      <dgm:spPr/>
    </dgm:pt>
    <dgm:pt modelId="{FDCED3BD-E8BE-4AFD-9691-6C72FF98E5B8}" type="pres">
      <dgm:prSet presAssocID="{A3E300F9-F487-4C78-96A4-CB2D81FBBF78}" presName="hierChild4" presStyleCnt="0"/>
      <dgm:spPr/>
    </dgm:pt>
    <dgm:pt modelId="{189EA458-BAFB-423F-B334-32962143B8B8}" type="pres">
      <dgm:prSet presAssocID="{A3E300F9-F487-4C78-96A4-CB2D81FBBF78}" presName="hierChild5" presStyleCnt="0"/>
      <dgm:spPr/>
    </dgm:pt>
    <dgm:pt modelId="{6B475FD4-A1F5-47D3-AC42-9194972223D3}" type="pres">
      <dgm:prSet presAssocID="{FB7EE6CF-46BE-44CB-91AF-34A53EC9716F}" presName="Name37" presStyleLbl="parChTrans1D4" presStyleIdx="6" presStyleCnt="15"/>
      <dgm:spPr/>
    </dgm:pt>
    <dgm:pt modelId="{F5866164-51AC-4F70-B733-B45C6081B235}" type="pres">
      <dgm:prSet presAssocID="{DF1D1A71-6DF8-41BD-90B3-487FD94E0311}" presName="hierRoot2" presStyleCnt="0">
        <dgm:presLayoutVars>
          <dgm:hierBranch val="init"/>
        </dgm:presLayoutVars>
      </dgm:prSet>
      <dgm:spPr/>
    </dgm:pt>
    <dgm:pt modelId="{A27F6B4C-8405-4F36-BB0D-7497718A6E16}" type="pres">
      <dgm:prSet presAssocID="{DF1D1A71-6DF8-41BD-90B3-487FD94E0311}" presName="rootComposite" presStyleCnt="0"/>
      <dgm:spPr/>
    </dgm:pt>
    <dgm:pt modelId="{F6D2A660-FB50-4C87-AFE4-B0BFE8956354}" type="pres">
      <dgm:prSet presAssocID="{DF1D1A71-6DF8-41BD-90B3-487FD94E0311}" presName="rootText" presStyleLbl="node4" presStyleIdx="6" presStyleCnt="15" custLinFactX="-18134" custLinFactNeighborX="-100000">
        <dgm:presLayoutVars>
          <dgm:chPref val="3"/>
        </dgm:presLayoutVars>
      </dgm:prSet>
      <dgm:spPr/>
    </dgm:pt>
    <dgm:pt modelId="{284B627A-F175-4ABF-8F43-F48A53621B8A}" type="pres">
      <dgm:prSet presAssocID="{DF1D1A71-6DF8-41BD-90B3-487FD94E0311}" presName="rootConnector" presStyleLbl="node4" presStyleIdx="6" presStyleCnt="15"/>
      <dgm:spPr/>
    </dgm:pt>
    <dgm:pt modelId="{70FF9FE3-DAEA-4C97-A366-354C232301CE}" type="pres">
      <dgm:prSet presAssocID="{DF1D1A71-6DF8-41BD-90B3-487FD94E0311}" presName="hierChild4" presStyleCnt="0"/>
      <dgm:spPr/>
    </dgm:pt>
    <dgm:pt modelId="{0A9AB01B-935A-4597-A2CB-319867ECA11D}" type="pres">
      <dgm:prSet presAssocID="{DF1D1A71-6DF8-41BD-90B3-487FD94E0311}" presName="hierChild5" presStyleCnt="0"/>
      <dgm:spPr/>
    </dgm:pt>
    <dgm:pt modelId="{408FCFC0-8446-48A7-B42A-78D99BA37B0F}" type="pres">
      <dgm:prSet presAssocID="{BFE1B2E0-0FB8-4586-BA99-C980BB7A8B41}" presName="hierChild5" presStyleCnt="0"/>
      <dgm:spPr/>
    </dgm:pt>
    <dgm:pt modelId="{1A1C65A9-C1A4-4A3A-A4FA-D49328EF93C8}" type="pres">
      <dgm:prSet presAssocID="{5359F0CD-1E4D-4161-A249-F5F399E4720B}" presName="hierChild5" presStyleCnt="0"/>
      <dgm:spPr/>
    </dgm:pt>
    <dgm:pt modelId="{BEB1648E-BA48-4C9D-AC7A-FE4C7755F1E0}" type="pres">
      <dgm:prSet presAssocID="{CF1BDF52-3117-4407-9B74-05ED41E0BA48}" presName="Name37" presStyleLbl="parChTrans1D2" presStyleIdx="1" presStyleCnt="2"/>
      <dgm:spPr/>
    </dgm:pt>
    <dgm:pt modelId="{9800F76D-D469-4130-8D80-8BADDE3C406A}" type="pres">
      <dgm:prSet presAssocID="{1F7C388A-E350-4BF0-8A26-8DFB9D229334}" presName="hierRoot2" presStyleCnt="0">
        <dgm:presLayoutVars>
          <dgm:hierBranch val="init"/>
        </dgm:presLayoutVars>
      </dgm:prSet>
      <dgm:spPr/>
    </dgm:pt>
    <dgm:pt modelId="{DF30C068-0C75-4CC2-9879-CD1EE133345E}" type="pres">
      <dgm:prSet presAssocID="{1F7C388A-E350-4BF0-8A26-8DFB9D229334}" presName="rootComposite" presStyleCnt="0"/>
      <dgm:spPr/>
    </dgm:pt>
    <dgm:pt modelId="{699CDCD1-98A9-4266-9DE9-068A66204257}" type="pres">
      <dgm:prSet presAssocID="{1F7C388A-E350-4BF0-8A26-8DFB9D229334}" presName="rootText" presStyleLbl="node2" presStyleIdx="1" presStyleCnt="2" custLinFactX="35618" custLinFactNeighborX="100000">
        <dgm:presLayoutVars>
          <dgm:chPref val="3"/>
        </dgm:presLayoutVars>
      </dgm:prSet>
      <dgm:spPr/>
    </dgm:pt>
    <dgm:pt modelId="{C7C180D4-BD91-4E88-8AA8-D7B4512D9037}" type="pres">
      <dgm:prSet presAssocID="{1F7C388A-E350-4BF0-8A26-8DFB9D229334}" presName="rootConnector" presStyleLbl="node2" presStyleIdx="1" presStyleCnt="2"/>
      <dgm:spPr/>
    </dgm:pt>
    <dgm:pt modelId="{E40C9663-D110-40DC-B5E0-86130AAECC57}" type="pres">
      <dgm:prSet presAssocID="{1F7C388A-E350-4BF0-8A26-8DFB9D229334}" presName="hierChild4" presStyleCnt="0"/>
      <dgm:spPr/>
    </dgm:pt>
    <dgm:pt modelId="{3F7A57B7-6B47-4759-BF0F-0E027DD6307C}" type="pres">
      <dgm:prSet presAssocID="{6F3CD2E3-582D-44C7-A556-F3A864A242A5}" presName="Name37" presStyleLbl="parChTrans1D3" presStyleIdx="2" presStyleCnt="4"/>
      <dgm:spPr/>
    </dgm:pt>
    <dgm:pt modelId="{9E942A58-EE60-431F-A22B-1932BC38E343}" type="pres">
      <dgm:prSet presAssocID="{6E3AE63B-00BA-45F0-98B9-40F597198063}" presName="hierRoot2" presStyleCnt="0">
        <dgm:presLayoutVars>
          <dgm:hierBranch val="init"/>
        </dgm:presLayoutVars>
      </dgm:prSet>
      <dgm:spPr/>
    </dgm:pt>
    <dgm:pt modelId="{B810A1B9-D974-496E-B45A-4FE932B6624A}" type="pres">
      <dgm:prSet presAssocID="{6E3AE63B-00BA-45F0-98B9-40F597198063}" presName="rootComposite" presStyleCnt="0"/>
      <dgm:spPr/>
    </dgm:pt>
    <dgm:pt modelId="{104E0BCC-A5EB-42DF-9C48-77B3B0A884B8}" type="pres">
      <dgm:prSet presAssocID="{6E3AE63B-00BA-45F0-98B9-40F597198063}" presName="rootText" presStyleLbl="node3" presStyleIdx="2" presStyleCnt="4" custLinFactNeighborX="51116">
        <dgm:presLayoutVars>
          <dgm:chPref val="3"/>
        </dgm:presLayoutVars>
      </dgm:prSet>
      <dgm:spPr/>
    </dgm:pt>
    <dgm:pt modelId="{AE93CB8A-DA11-4E0F-A423-B1ECE3E95DDD}" type="pres">
      <dgm:prSet presAssocID="{6E3AE63B-00BA-45F0-98B9-40F597198063}" presName="rootConnector" presStyleLbl="node3" presStyleIdx="2" presStyleCnt="4"/>
      <dgm:spPr/>
    </dgm:pt>
    <dgm:pt modelId="{D211AD5F-4F46-4827-A3A9-1991F11B6786}" type="pres">
      <dgm:prSet presAssocID="{6E3AE63B-00BA-45F0-98B9-40F597198063}" presName="hierChild4" presStyleCnt="0"/>
      <dgm:spPr/>
    </dgm:pt>
    <dgm:pt modelId="{65968713-A50F-4006-B4C3-90E9197F2313}" type="pres">
      <dgm:prSet presAssocID="{133CCC36-1EDF-436F-B645-3DD8525D9691}" presName="Name37" presStyleLbl="parChTrans1D4" presStyleIdx="7" presStyleCnt="15"/>
      <dgm:spPr/>
    </dgm:pt>
    <dgm:pt modelId="{1B84F27A-189C-4315-8A9F-32001384B314}" type="pres">
      <dgm:prSet presAssocID="{C00FBC43-363C-4DFA-9BDF-EBD065229734}" presName="hierRoot2" presStyleCnt="0">
        <dgm:presLayoutVars>
          <dgm:hierBranch val="init"/>
        </dgm:presLayoutVars>
      </dgm:prSet>
      <dgm:spPr/>
    </dgm:pt>
    <dgm:pt modelId="{7D3D765C-F3E2-4F6F-90E8-0B72BB60FDAC}" type="pres">
      <dgm:prSet presAssocID="{C00FBC43-363C-4DFA-9BDF-EBD065229734}" presName="rootComposite" presStyleCnt="0"/>
      <dgm:spPr/>
    </dgm:pt>
    <dgm:pt modelId="{9AFC7BE2-427F-4172-A53A-141CA965738E}" type="pres">
      <dgm:prSet presAssocID="{C00FBC43-363C-4DFA-9BDF-EBD065229734}" presName="rootText" presStyleLbl="node4" presStyleIdx="7" presStyleCnt="15" custLinFactNeighborX="51116">
        <dgm:presLayoutVars>
          <dgm:chPref val="3"/>
        </dgm:presLayoutVars>
      </dgm:prSet>
      <dgm:spPr/>
    </dgm:pt>
    <dgm:pt modelId="{840FE80B-520D-4DE5-BD84-D14E8D38946F}" type="pres">
      <dgm:prSet presAssocID="{C00FBC43-363C-4DFA-9BDF-EBD065229734}" presName="rootConnector" presStyleLbl="node4" presStyleIdx="7" presStyleCnt="15"/>
      <dgm:spPr/>
    </dgm:pt>
    <dgm:pt modelId="{AA57E57E-CB1A-4F50-A2AB-5051D288B23A}" type="pres">
      <dgm:prSet presAssocID="{C00FBC43-363C-4DFA-9BDF-EBD065229734}" presName="hierChild4" presStyleCnt="0"/>
      <dgm:spPr/>
    </dgm:pt>
    <dgm:pt modelId="{65604824-C5D1-4CB6-84CF-B146050EFF30}" type="pres">
      <dgm:prSet presAssocID="{C00FBC43-363C-4DFA-9BDF-EBD065229734}" presName="hierChild5" presStyleCnt="0"/>
      <dgm:spPr/>
    </dgm:pt>
    <dgm:pt modelId="{E46B39F0-60F8-4351-A69E-062EA21494F1}" type="pres">
      <dgm:prSet presAssocID="{975CB5CD-8223-4C6B-9620-8CF029E28F2D}" presName="Name37" presStyleLbl="parChTrans1D4" presStyleIdx="8" presStyleCnt="15"/>
      <dgm:spPr/>
    </dgm:pt>
    <dgm:pt modelId="{9A807F72-DDC7-4BCB-ADD0-86A7B6271CBA}" type="pres">
      <dgm:prSet presAssocID="{5943BC13-253D-4C7D-903F-1072A876EABB}" presName="hierRoot2" presStyleCnt="0">
        <dgm:presLayoutVars>
          <dgm:hierBranch val="init"/>
        </dgm:presLayoutVars>
      </dgm:prSet>
      <dgm:spPr/>
    </dgm:pt>
    <dgm:pt modelId="{49F07AA6-7A84-4981-96AD-7F685F6DF1DD}" type="pres">
      <dgm:prSet presAssocID="{5943BC13-253D-4C7D-903F-1072A876EABB}" presName="rootComposite" presStyleCnt="0"/>
      <dgm:spPr/>
    </dgm:pt>
    <dgm:pt modelId="{3126FB52-D35B-4825-A8D7-A2D0E13EB6AA}" type="pres">
      <dgm:prSet presAssocID="{5943BC13-253D-4C7D-903F-1072A876EABB}" presName="rootText" presStyleLbl="node4" presStyleIdx="8" presStyleCnt="15" custLinFactNeighborX="51116">
        <dgm:presLayoutVars>
          <dgm:chPref val="3"/>
        </dgm:presLayoutVars>
      </dgm:prSet>
      <dgm:spPr/>
    </dgm:pt>
    <dgm:pt modelId="{2929A4BE-CD25-4888-B28C-77561F0FA200}" type="pres">
      <dgm:prSet presAssocID="{5943BC13-253D-4C7D-903F-1072A876EABB}" presName="rootConnector" presStyleLbl="node4" presStyleIdx="8" presStyleCnt="15"/>
      <dgm:spPr/>
    </dgm:pt>
    <dgm:pt modelId="{15DD3CB1-B81B-4164-94A1-FE05C0A75F5E}" type="pres">
      <dgm:prSet presAssocID="{5943BC13-253D-4C7D-903F-1072A876EABB}" presName="hierChild4" presStyleCnt="0"/>
      <dgm:spPr/>
    </dgm:pt>
    <dgm:pt modelId="{AB84B7DA-D2C8-4906-9AD9-8CFB08A0FD19}" type="pres">
      <dgm:prSet presAssocID="{5943BC13-253D-4C7D-903F-1072A876EABB}" presName="hierChild5" presStyleCnt="0"/>
      <dgm:spPr/>
    </dgm:pt>
    <dgm:pt modelId="{7303A9C8-A122-466E-824B-668816450580}" type="pres">
      <dgm:prSet presAssocID="{26D024BA-37C8-4384-B18D-34844C553576}" presName="Name37" presStyleLbl="parChTrans1D4" presStyleIdx="9" presStyleCnt="15"/>
      <dgm:spPr/>
    </dgm:pt>
    <dgm:pt modelId="{D25778A4-3E43-4156-9C5A-EEDD60B45AA7}" type="pres">
      <dgm:prSet presAssocID="{7F1ECCCE-5A6B-4C75-B793-DC6BC77D2DB0}" presName="hierRoot2" presStyleCnt="0">
        <dgm:presLayoutVars>
          <dgm:hierBranch val="init"/>
        </dgm:presLayoutVars>
      </dgm:prSet>
      <dgm:spPr/>
    </dgm:pt>
    <dgm:pt modelId="{0F1AD210-AA8A-4ECB-A4E3-C24A142B02C3}" type="pres">
      <dgm:prSet presAssocID="{7F1ECCCE-5A6B-4C75-B793-DC6BC77D2DB0}" presName="rootComposite" presStyleCnt="0"/>
      <dgm:spPr/>
    </dgm:pt>
    <dgm:pt modelId="{6B390255-B02C-4A51-855E-86EC5585A1C3}" type="pres">
      <dgm:prSet presAssocID="{7F1ECCCE-5A6B-4C75-B793-DC6BC77D2DB0}" presName="rootText" presStyleLbl="node4" presStyleIdx="9" presStyleCnt="15" custLinFactNeighborX="51116">
        <dgm:presLayoutVars>
          <dgm:chPref val="3"/>
        </dgm:presLayoutVars>
      </dgm:prSet>
      <dgm:spPr/>
    </dgm:pt>
    <dgm:pt modelId="{4695715E-AF91-45B5-AD72-D7F0909324A8}" type="pres">
      <dgm:prSet presAssocID="{7F1ECCCE-5A6B-4C75-B793-DC6BC77D2DB0}" presName="rootConnector" presStyleLbl="node4" presStyleIdx="9" presStyleCnt="15"/>
      <dgm:spPr/>
    </dgm:pt>
    <dgm:pt modelId="{9246940D-0177-4720-8A73-13172AD2CAC3}" type="pres">
      <dgm:prSet presAssocID="{7F1ECCCE-5A6B-4C75-B793-DC6BC77D2DB0}" presName="hierChild4" presStyleCnt="0"/>
      <dgm:spPr/>
    </dgm:pt>
    <dgm:pt modelId="{C19B3999-D1FA-4CDB-8C6E-89B5E25504D7}" type="pres">
      <dgm:prSet presAssocID="{7F1ECCCE-5A6B-4C75-B793-DC6BC77D2DB0}" presName="hierChild5" presStyleCnt="0"/>
      <dgm:spPr/>
    </dgm:pt>
    <dgm:pt modelId="{10189AA3-70A8-4700-8C68-CAE4D9023C2B}" type="pres">
      <dgm:prSet presAssocID="{95695DA1-328F-4445-A84E-975E109A9B34}" presName="Name37" presStyleLbl="parChTrans1D4" presStyleIdx="10" presStyleCnt="15"/>
      <dgm:spPr/>
    </dgm:pt>
    <dgm:pt modelId="{6CE5A9F7-713F-4F84-9B0E-4829BD3B55F1}" type="pres">
      <dgm:prSet presAssocID="{7208DF79-009D-4B68-AAA5-0AAA1A0EF077}" presName="hierRoot2" presStyleCnt="0">
        <dgm:presLayoutVars>
          <dgm:hierBranch val="init"/>
        </dgm:presLayoutVars>
      </dgm:prSet>
      <dgm:spPr/>
    </dgm:pt>
    <dgm:pt modelId="{A72F4E9A-0F08-41A6-96EB-B68E2E7D8B46}" type="pres">
      <dgm:prSet presAssocID="{7208DF79-009D-4B68-AAA5-0AAA1A0EF077}" presName="rootComposite" presStyleCnt="0"/>
      <dgm:spPr/>
    </dgm:pt>
    <dgm:pt modelId="{984DC9B5-C46D-4C98-9480-BD4F517F3D4C}" type="pres">
      <dgm:prSet presAssocID="{7208DF79-009D-4B68-AAA5-0AAA1A0EF077}" presName="rootText" presStyleLbl="node4" presStyleIdx="10" presStyleCnt="15" custLinFactNeighborX="51116">
        <dgm:presLayoutVars>
          <dgm:chPref val="3"/>
        </dgm:presLayoutVars>
      </dgm:prSet>
      <dgm:spPr/>
    </dgm:pt>
    <dgm:pt modelId="{4A839325-A059-40EA-8A85-D6C21407952F}" type="pres">
      <dgm:prSet presAssocID="{7208DF79-009D-4B68-AAA5-0AAA1A0EF077}" presName="rootConnector" presStyleLbl="node4" presStyleIdx="10" presStyleCnt="15"/>
      <dgm:spPr/>
    </dgm:pt>
    <dgm:pt modelId="{F9DA86FC-A3D8-4279-A2D8-1A3E8361854D}" type="pres">
      <dgm:prSet presAssocID="{7208DF79-009D-4B68-AAA5-0AAA1A0EF077}" presName="hierChild4" presStyleCnt="0"/>
      <dgm:spPr/>
    </dgm:pt>
    <dgm:pt modelId="{9247FC45-DFE1-4311-A860-A9FE3BF6868B}" type="pres">
      <dgm:prSet presAssocID="{7208DF79-009D-4B68-AAA5-0AAA1A0EF077}" presName="hierChild5" presStyleCnt="0"/>
      <dgm:spPr/>
    </dgm:pt>
    <dgm:pt modelId="{70C82072-A6A0-4E3F-9593-A483A2012154}" type="pres">
      <dgm:prSet presAssocID="{0F348C42-BC91-4DAF-8807-1C224410D4C3}" presName="Name37" presStyleLbl="parChTrans1D4" presStyleIdx="11" presStyleCnt="15"/>
      <dgm:spPr/>
    </dgm:pt>
    <dgm:pt modelId="{D902A5D6-EB88-4F43-BC82-04C718D03F6E}" type="pres">
      <dgm:prSet presAssocID="{8905FF9F-F114-4829-97F6-47C60A2F03AA}" presName="hierRoot2" presStyleCnt="0">
        <dgm:presLayoutVars>
          <dgm:hierBranch val="init"/>
        </dgm:presLayoutVars>
      </dgm:prSet>
      <dgm:spPr/>
    </dgm:pt>
    <dgm:pt modelId="{1A79A279-244C-41C3-BC0D-E9AFCADDBCD8}" type="pres">
      <dgm:prSet presAssocID="{8905FF9F-F114-4829-97F6-47C60A2F03AA}" presName="rootComposite" presStyleCnt="0"/>
      <dgm:spPr/>
    </dgm:pt>
    <dgm:pt modelId="{F2267A3D-1EB7-4CAE-A5AF-EDF92ED3555F}" type="pres">
      <dgm:prSet presAssocID="{8905FF9F-F114-4829-97F6-47C60A2F03AA}" presName="rootText" presStyleLbl="node4" presStyleIdx="11" presStyleCnt="15" custLinFactNeighborX="51116">
        <dgm:presLayoutVars>
          <dgm:chPref val="3"/>
        </dgm:presLayoutVars>
      </dgm:prSet>
      <dgm:spPr/>
    </dgm:pt>
    <dgm:pt modelId="{131926BA-9475-4884-93CD-EA5D74DD433E}" type="pres">
      <dgm:prSet presAssocID="{8905FF9F-F114-4829-97F6-47C60A2F03AA}" presName="rootConnector" presStyleLbl="node4" presStyleIdx="11" presStyleCnt="15"/>
      <dgm:spPr/>
    </dgm:pt>
    <dgm:pt modelId="{70C8CAFA-1570-4AC7-BEAA-B2E8AE283215}" type="pres">
      <dgm:prSet presAssocID="{8905FF9F-F114-4829-97F6-47C60A2F03AA}" presName="hierChild4" presStyleCnt="0"/>
      <dgm:spPr/>
    </dgm:pt>
    <dgm:pt modelId="{F224EE94-8AF4-4A0C-9A24-652EC3FB3240}" type="pres">
      <dgm:prSet presAssocID="{8905FF9F-F114-4829-97F6-47C60A2F03AA}" presName="hierChild5" presStyleCnt="0"/>
      <dgm:spPr/>
    </dgm:pt>
    <dgm:pt modelId="{AD14F1D4-E0B1-4FED-B0AB-024B27236CCD}" type="pres">
      <dgm:prSet presAssocID="{6E3AE63B-00BA-45F0-98B9-40F597198063}" presName="hierChild5" presStyleCnt="0"/>
      <dgm:spPr/>
    </dgm:pt>
    <dgm:pt modelId="{799C2AAB-F7C7-4924-976E-AF167001F771}" type="pres">
      <dgm:prSet presAssocID="{A8ED9111-03B1-492F-8111-DBFA93D48E1F}" presName="Name37" presStyleLbl="parChTrans1D3" presStyleIdx="3" presStyleCnt="4"/>
      <dgm:spPr/>
    </dgm:pt>
    <dgm:pt modelId="{6A805B98-EC41-4D7A-8CEF-71F1DAA8F9FA}" type="pres">
      <dgm:prSet presAssocID="{F031E3B6-715C-4F37-A38D-C7AAB82CDA7A}" presName="hierRoot2" presStyleCnt="0">
        <dgm:presLayoutVars>
          <dgm:hierBranch val="init"/>
        </dgm:presLayoutVars>
      </dgm:prSet>
      <dgm:spPr/>
    </dgm:pt>
    <dgm:pt modelId="{10BA5AE5-2DF5-401A-AEC4-727B97649615}" type="pres">
      <dgm:prSet presAssocID="{F031E3B6-715C-4F37-A38D-C7AAB82CDA7A}" presName="rootComposite" presStyleCnt="0"/>
      <dgm:spPr/>
    </dgm:pt>
    <dgm:pt modelId="{5F3D8559-4FA6-48BD-A73C-85BD5625C43C}" type="pres">
      <dgm:prSet presAssocID="{F031E3B6-715C-4F37-A38D-C7AAB82CDA7A}" presName="rootText" presStyleLbl="node3" presStyleIdx="3" presStyleCnt="4" custLinFactX="100000" custLinFactNeighborX="151294">
        <dgm:presLayoutVars>
          <dgm:chPref val="3"/>
        </dgm:presLayoutVars>
      </dgm:prSet>
      <dgm:spPr/>
    </dgm:pt>
    <dgm:pt modelId="{66090BEA-00D9-4C5C-9523-32A5C302566E}" type="pres">
      <dgm:prSet presAssocID="{F031E3B6-715C-4F37-A38D-C7AAB82CDA7A}" presName="rootConnector" presStyleLbl="node3" presStyleIdx="3" presStyleCnt="4"/>
      <dgm:spPr/>
    </dgm:pt>
    <dgm:pt modelId="{E7969F29-53C7-44E7-8B26-628E6F193E77}" type="pres">
      <dgm:prSet presAssocID="{F031E3B6-715C-4F37-A38D-C7AAB82CDA7A}" presName="hierChild4" presStyleCnt="0"/>
      <dgm:spPr/>
    </dgm:pt>
    <dgm:pt modelId="{F080A8C9-E5BD-40ED-9398-97C22DAB31FC}" type="pres">
      <dgm:prSet presAssocID="{9D75C412-157C-4081-B1F9-6C38245A1854}" presName="Name37" presStyleLbl="parChTrans1D4" presStyleIdx="12" presStyleCnt="15"/>
      <dgm:spPr/>
    </dgm:pt>
    <dgm:pt modelId="{5332F086-AC1D-40A3-B322-9C2E7B482F2A}" type="pres">
      <dgm:prSet presAssocID="{FF8DBBFB-C1B0-4D00-8ABA-42D3BF4D1388}" presName="hierRoot2" presStyleCnt="0">
        <dgm:presLayoutVars>
          <dgm:hierBranch val="init"/>
        </dgm:presLayoutVars>
      </dgm:prSet>
      <dgm:spPr/>
    </dgm:pt>
    <dgm:pt modelId="{46F97B50-9978-49A2-81D5-619E9960730B}" type="pres">
      <dgm:prSet presAssocID="{FF8DBBFB-C1B0-4D00-8ABA-42D3BF4D1388}" presName="rootComposite" presStyleCnt="0"/>
      <dgm:spPr/>
    </dgm:pt>
    <dgm:pt modelId="{5192FA31-6E3C-4404-B08A-5BCB14D436B8}" type="pres">
      <dgm:prSet presAssocID="{FF8DBBFB-C1B0-4D00-8ABA-42D3BF4D1388}" presName="rootText" presStyleLbl="node4" presStyleIdx="12" presStyleCnt="15" custLinFactX="100000" custLinFactNeighborX="151294">
        <dgm:presLayoutVars>
          <dgm:chPref val="3"/>
        </dgm:presLayoutVars>
      </dgm:prSet>
      <dgm:spPr/>
    </dgm:pt>
    <dgm:pt modelId="{59FE2919-8E26-4603-9102-DB1823665B87}" type="pres">
      <dgm:prSet presAssocID="{FF8DBBFB-C1B0-4D00-8ABA-42D3BF4D1388}" presName="rootConnector" presStyleLbl="node4" presStyleIdx="12" presStyleCnt="15"/>
      <dgm:spPr/>
    </dgm:pt>
    <dgm:pt modelId="{1DF3FD23-60BA-4A99-BFC2-A6FC0C31DB3C}" type="pres">
      <dgm:prSet presAssocID="{FF8DBBFB-C1B0-4D00-8ABA-42D3BF4D1388}" presName="hierChild4" presStyleCnt="0"/>
      <dgm:spPr/>
    </dgm:pt>
    <dgm:pt modelId="{3EC8B02D-4A96-4204-9960-FEEA38C755AD}" type="pres">
      <dgm:prSet presAssocID="{FF8DBBFB-C1B0-4D00-8ABA-42D3BF4D1388}" presName="hierChild5" presStyleCnt="0"/>
      <dgm:spPr/>
    </dgm:pt>
    <dgm:pt modelId="{745B7D96-6542-4D4F-AF9F-4F0DDBB3A6AA}" type="pres">
      <dgm:prSet presAssocID="{03FDAE18-8A77-46CC-9806-CB0B5B7739B2}" presName="Name37" presStyleLbl="parChTrans1D4" presStyleIdx="13" presStyleCnt="15"/>
      <dgm:spPr/>
    </dgm:pt>
    <dgm:pt modelId="{D60D5CA0-3841-4D88-8ADD-CCDE9C112D05}" type="pres">
      <dgm:prSet presAssocID="{2418DE7B-0BA9-4413-B401-DB0C44C14AFF}" presName="hierRoot2" presStyleCnt="0">
        <dgm:presLayoutVars>
          <dgm:hierBranch val="init"/>
        </dgm:presLayoutVars>
      </dgm:prSet>
      <dgm:spPr/>
    </dgm:pt>
    <dgm:pt modelId="{EEBD1337-5ABF-4DF4-8287-58E804B38D08}" type="pres">
      <dgm:prSet presAssocID="{2418DE7B-0BA9-4413-B401-DB0C44C14AFF}" presName="rootComposite" presStyleCnt="0"/>
      <dgm:spPr/>
    </dgm:pt>
    <dgm:pt modelId="{28B8D0B4-9300-475F-8E72-DAC8804BFCF1}" type="pres">
      <dgm:prSet presAssocID="{2418DE7B-0BA9-4413-B401-DB0C44C14AFF}" presName="rootText" presStyleLbl="node4" presStyleIdx="13" presStyleCnt="15" custLinFactX="100000" custLinFactNeighborX="151294">
        <dgm:presLayoutVars>
          <dgm:chPref val="3"/>
        </dgm:presLayoutVars>
      </dgm:prSet>
      <dgm:spPr/>
    </dgm:pt>
    <dgm:pt modelId="{7CBB0F97-8784-427E-AF67-F1CBE7AA35F6}" type="pres">
      <dgm:prSet presAssocID="{2418DE7B-0BA9-4413-B401-DB0C44C14AFF}" presName="rootConnector" presStyleLbl="node4" presStyleIdx="13" presStyleCnt="15"/>
      <dgm:spPr/>
    </dgm:pt>
    <dgm:pt modelId="{CDD04B34-350E-425A-82D1-D7FAA8613D20}" type="pres">
      <dgm:prSet presAssocID="{2418DE7B-0BA9-4413-B401-DB0C44C14AFF}" presName="hierChild4" presStyleCnt="0"/>
      <dgm:spPr/>
    </dgm:pt>
    <dgm:pt modelId="{9CD53DED-AE33-4510-B695-87A903740A2E}" type="pres">
      <dgm:prSet presAssocID="{2418DE7B-0BA9-4413-B401-DB0C44C14AFF}" presName="hierChild5" presStyleCnt="0"/>
      <dgm:spPr/>
    </dgm:pt>
    <dgm:pt modelId="{89E2EEC5-A76A-4AD1-A1B8-4C14D8E5875B}" type="pres">
      <dgm:prSet presAssocID="{11AF0BEA-F09E-45F6-8CD4-89FA23FA494F}" presName="Name37" presStyleLbl="parChTrans1D4" presStyleIdx="14" presStyleCnt="15"/>
      <dgm:spPr/>
    </dgm:pt>
    <dgm:pt modelId="{17E48C2C-C2FD-4EF9-9348-A748D6B91338}" type="pres">
      <dgm:prSet presAssocID="{D10A70F8-A4AA-4D8E-A33D-D97737EC158B}" presName="hierRoot2" presStyleCnt="0">
        <dgm:presLayoutVars>
          <dgm:hierBranch val="init"/>
        </dgm:presLayoutVars>
      </dgm:prSet>
      <dgm:spPr/>
    </dgm:pt>
    <dgm:pt modelId="{41488300-8A65-4783-B681-685FBBA4E59E}" type="pres">
      <dgm:prSet presAssocID="{D10A70F8-A4AA-4D8E-A33D-D97737EC158B}" presName="rootComposite" presStyleCnt="0"/>
      <dgm:spPr/>
    </dgm:pt>
    <dgm:pt modelId="{D7BE0AF1-B3B1-427F-82FC-B41A207C2345}" type="pres">
      <dgm:prSet presAssocID="{D10A70F8-A4AA-4D8E-A33D-D97737EC158B}" presName="rootText" presStyleLbl="node4" presStyleIdx="14" presStyleCnt="15" custLinFactX="100000" custLinFactNeighborX="151294">
        <dgm:presLayoutVars>
          <dgm:chPref val="3"/>
        </dgm:presLayoutVars>
      </dgm:prSet>
      <dgm:spPr/>
    </dgm:pt>
    <dgm:pt modelId="{F32F550B-C885-4BD1-9CAA-F26B497B9835}" type="pres">
      <dgm:prSet presAssocID="{D10A70F8-A4AA-4D8E-A33D-D97737EC158B}" presName="rootConnector" presStyleLbl="node4" presStyleIdx="14" presStyleCnt="15"/>
      <dgm:spPr/>
    </dgm:pt>
    <dgm:pt modelId="{71FC41D0-790F-476A-B165-9F028CA3810E}" type="pres">
      <dgm:prSet presAssocID="{D10A70F8-A4AA-4D8E-A33D-D97737EC158B}" presName="hierChild4" presStyleCnt="0"/>
      <dgm:spPr/>
    </dgm:pt>
    <dgm:pt modelId="{912FCA61-C221-42EB-A6C1-21E1E8FED5F2}" type="pres">
      <dgm:prSet presAssocID="{D10A70F8-A4AA-4D8E-A33D-D97737EC158B}" presName="hierChild5" presStyleCnt="0"/>
      <dgm:spPr/>
    </dgm:pt>
    <dgm:pt modelId="{B9F8FBB4-D356-4639-BBB9-D5461263AD5C}" type="pres">
      <dgm:prSet presAssocID="{F031E3B6-715C-4F37-A38D-C7AAB82CDA7A}" presName="hierChild5" presStyleCnt="0"/>
      <dgm:spPr/>
    </dgm:pt>
    <dgm:pt modelId="{D7172DD0-368C-4117-9DEB-785E3716B8C5}" type="pres">
      <dgm:prSet presAssocID="{1F7C388A-E350-4BF0-8A26-8DFB9D229334}" presName="hierChild5" presStyleCnt="0"/>
      <dgm:spPr/>
    </dgm:pt>
    <dgm:pt modelId="{D7B3B80A-DB58-40A6-8625-7382D091D7A3}" type="pres">
      <dgm:prSet presAssocID="{A73FD2EE-A01F-48E9-BC7A-C1D6AD4E5765}" presName="hierChild3" presStyleCnt="0"/>
      <dgm:spPr/>
    </dgm:pt>
  </dgm:ptLst>
  <dgm:cxnLst>
    <dgm:cxn modelId="{C0EF4300-D161-46E6-AE94-3E695FFB1FB6}" srcId="{BFE1B2E0-0FB8-4586-BA99-C980BB7A8B41}" destId="{0587F692-7EBC-4E55-8E6B-8C1FF1FEA356}" srcOrd="0" destOrd="0" parTransId="{EAFE2A40-8C6B-406C-AA31-F6701D5925C5}" sibTransId="{F9A4B431-398C-4D0B-970C-57CFDA3F941C}"/>
    <dgm:cxn modelId="{C83F1702-4B51-4792-A3A4-6FBF189BD25E}" srcId="{5359F0CD-1E4D-4161-A249-F5F399E4720B}" destId="{C290509E-8FAE-4E33-A3BC-CA55414CAA8E}" srcOrd="0" destOrd="0" parTransId="{5B668CAC-3DAE-47F9-B7A7-4AC00CC7ECA8}" sibTransId="{E86C17C2-754C-4179-90DE-E311D85A744C}"/>
    <dgm:cxn modelId="{F0CB3205-5F30-4E25-A273-4848B15F25AF}" type="presOf" srcId="{95695DA1-328F-4445-A84E-975E109A9B34}" destId="{10189AA3-70A8-4700-8C68-CAE4D9023C2B}" srcOrd="0" destOrd="0" presId="urn:microsoft.com/office/officeart/2005/8/layout/orgChart1"/>
    <dgm:cxn modelId="{FC855E08-B8CE-4908-8A7B-FEB8457BFC44}" type="presOf" srcId="{BFE1B2E0-0FB8-4586-BA99-C980BB7A8B41}" destId="{374D3B38-2A2A-4127-A728-CF623F6775FF}" srcOrd="0" destOrd="0" presId="urn:microsoft.com/office/officeart/2005/8/layout/orgChart1"/>
    <dgm:cxn modelId="{58B20E0A-8CB6-438B-8FB3-E0CFA53257FF}" type="presOf" srcId="{DF1D1A71-6DF8-41BD-90B3-487FD94E0311}" destId="{F6D2A660-FB50-4C87-AFE4-B0BFE8956354}" srcOrd="0" destOrd="0" presId="urn:microsoft.com/office/officeart/2005/8/layout/orgChart1"/>
    <dgm:cxn modelId="{4078870D-B982-4904-9BBA-B68EBF661493}" srcId="{C290509E-8FAE-4E33-A3BC-CA55414CAA8E}" destId="{0B87324A-66E8-4B27-B2EE-872B9D43C18B}" srcOrd="0" destOrd="0" parTransId="{DCDA05FF-6C4B-4767-A275-9A94705923EE}" sibTransId="{DB5B93C3-90DB-4B7F-B164-AB4FAB46C38C}"/>
    <dgm:cxn modelId="{81C17C0F-1295-4B2D-A971-2CAA32ED08A1}" type="presOf" srcId="{7B3F39A9-BF19-489C-B232-913CB710E0AB}" destId="{801E53D5-CF95-4545-B4C8-A622839C6C9C}" srcOrd="0" destOrd="0" presId="urn:microsoft.com/office/officeart/2005/8/layout/orgChart1"/>
    <dgm:cxn modelId="{2BB8BF15-4645-4BA2-870B-F74E8EE97249}" type="presOf" srcId="{5943BC13-253D-4C7D-903F-1072A876EABB}" destId="{2929A4BE-CD25-4888-B28C-77561F0FA200}" srcOrd="1" destOrd="0" presId="urn:microsoft.com/office/officeart/2005/8/layout/orgChart1"/>
    <dgm:cxn modelId="{52AFFE16-F86A-4FF0-B23E-817CCDC04269}" srcId="{6E3AE63B-00BA-45F0-98B9-40F597198063}" destId="{5943BC13-253D-4C7D-903F-1072A876EABB}" srcOrd="1" destOrd="0" parTransId="{975CB5CD-8223-4C6B-9620-8CF029E28F2D}" sibTransId="{59C0D634-DF59-4B8A-A4A1-9C15D447F6E7}"/>
    <dgm:cxn modelId="{2AE9111D-B15D-419B-AB58-C2D3E1C3F0FD}" type="presOf" srcId="{0B87324A-66E8-4B27-B2EE-872B9D43C18B}" destId="{B72038E4-112F-400A-B9BD-78DAA11D4D81}" srcOrd="1" destOrd="0" presId="urn:microsoft.com/office/officeart/2005/8/layout/orgChart1"/>
    <dgm:cxn modelId="{8B9DAD1D-533D-4A92-B288-D68B227FAB5F}" srcId="{F031E3B6-715C-4F37-A38D-C7AAB82CDA7A}" destId="{FF8DBBFB-C1B0-4D00-8ABA-42D3BF4D1388}" srcOrd="0" destOrd="0" parTransId="{9D75C412-157C-4081-B1F9-6C38245A1854}" sibTransId="{24122F28-0F1D-4587-9B21-8E29EB2478E4}"/>
    <dgm:cxn modelId="{9AC41021-41C6-4A4B-B9B0-D7E075D62FBE}" type="presOf" srcId="{203DC023-40BC-4481-AF23-F5F490124438}" destId="{540C42AE-1A9F-45C8-B139-B5119AF453B8}" srcOrd="0" destOrd="0" presId="urn:microsoft.com/office/officeart/2005/8/layout/orgChart1"/>
    <dgm:cxn modelId="{69A13F26-640D-471E-8C8F-895B981FB52F}" type="presOf" srcId="{A3E300F9-F487-4C78-96A4-CB2D81FBBF78}" destId="{1A9D3E8C-DA86-4523-9783-1FC801C3C06F}" srcOrd="1" destOrd="0" presId="urn:microsoft.com/office/officeart/2005/8/layout/orgChart1"/>
    <dgm:cxn modelId="{4373C726-8B9E-412C-B800-ECB2DDCED54C}" type="presOf" srcId="{03FDAE18-8A77-46CC-9806-CB0B5B7739B2}" destId="{745B7D96-6542-4D4F-AF9F-4F0DDBB3A6AA}" srcOrd="0" destOrd="0" presId="urn:microsoft.com/office/officeart/2005/8/layout/orgChart1"/>
    <dgm:cxn modelId="{6BD8F329-5A4E-4C60-B9A7-3169CCD91670}" type="presOf" srcId="{5B668CAC-3DAE-47F9-B7A7-4AC00CC7ECA8}" destId="{3524098F-2F5D-404A-9655-64F44B116A50}" srcOrd="0" destOrd="0" presId="urn:microsoft.com/office/officeart/2005/8/layout/orgChart1"/>
    <dgm:cxn modelId="{5F89E82A-F810-4305-8851-9F6829504BD2}" srcId="{A73FD2EE-A01F-48E9-BC7A-C1D6AD4E5765}" destId="{5359F0CD-1E4D-4161-A249-F5F399E4720B}" srcOrd="0" destOrd="0" parTransId="{7B3F39A9-BF19-489C-B232-913CB710E0AB}" sibTransId="{D88F527E-EDB3-456F-91D7-63077B3EE137}"/>
    <dgm:cxn modelId="{ECC12D2C-E20D-4CCA-9927-8D8C3E134BFA}" type="presOf" srcId="{2418DE7B-0BA9-4413-B401-DB0C44C14AFF}" destId="{28B8D0B4-9300-475F-8E72-DAC8804BFCF1}" srcOrd="0" destOrd="0" presId="urn:microsoft.com/office/officeart/2005/8/layout/orgChart1"/>
    <dgm:cxn modelId="{510D282D-64B6-459B-8380-9AD678A7A921}" srcId="{BFE1B2E0-0FB8-4586-BA99-C980BB7A8B41}" destId="{A3E300F9-F487-4C78-96A4-CB2D81FBBF78}" srcOrd="1" destOrd="0" parTransId="{203DC023-40BC-4481-AF23-F5F490124438}" sibTransId="{DF1B91E9-2277-4AC8-B881-B0B0825CE107}"/>
    <dgm:cxn modelId="{EE3B5132-2D8E-4033-940D-27AF02BF478A}" type="presOf" srcId="{DCDA05FF-6C4B-4767-A275-9A94705923EE}" destId="{5F3D8E22-A3AE-4B00-8E80-0FF96E2A8623}" srcOrd="0" destOrd="0" presId="urn:microsoft.com/office/officeart/2005/8/layout/orgChart1"/>
    <dgm:cxn modelId="{B89AFD35-AD49-482F-AEE3-F0BC06DB5314}" type="presOf" srcId="{C00FBC43-363C-4DFA-9BDF-EBD065229734}" destId="{840FE80B-520D-4DE5-BD84-D14E8D38946F}" srcOrd="1" destOrd="0" presId="urn:microsoft.com/office/officeart/2005/8/layout/orgChart1"/>
    <dgm:cxn modelId="{C7E99037-F11A-4EC2-A1A1-34F247436729}" type="presOf" srcId="{3842E1BB-9B80-40F3-A29B-C2B96968E09A}" destId="{9AA533E7-A9EC-43AC-987D-8088EEA31FD9}" srcOrd="0" destOrd="0" presId="urn:microsoft.com/office/officeart/2005/8/layout/orgChart1"/>
    <dgm:cxn modelId="{B7F88A3D-D3B9-4564-9D8E-76E7CEF43C5E}" srcId="{BFE1B2E0-0FB8-4586-BA99-C980BB7A8B41}" destId="{DF1D1A71-6DF8-41BD-90B3-487FD94E0311}" srcOrd="2" destOrd="0" parTransId="{FB7EE6CF-46BE-44CB-91AF-34A53EC9716F}" sibTransId="{3C1F2A06-EA7B-431C-A598-7757CDF26B2E}"/>
    <dgm:cxn modelId="{6C3BF13D-D060-4D00-9C30-276DEF25F7A7}" type="presOf" srcId="{75ACE3E8-CC97-4A70-BAA9-978DFAFB6702}" destId="{B2635537-120D-4819-B3BD-92C98276041A}" srcOrd="1" destOrd="0" presId="urn:microsoft.com/office/officeart/2005/8/layout/orgChart1"/>
    <dgm:cxn modelId="{2E46443E-8450-46A0-83F6-25DFDB4A2B4B}" type="presOf" srcId="{9D75C412-157C-4081-B1F9-6C38245A1854}" destId="{F080A8C9-E5BD-40ED-9398-97C22DAB31FC}" srcOrd="0" destOrd="0" presId="urn:microsoft.com/office/officeart/2005/8/layout/orgChart1"/>
    <dgm:cxn modelId="{082DF740-9859-4493-94BC-EAC5058E6B2B}" type="presOf" srcId="{8905FF9F-F114-4829-97F6-47C60A2F03AA}" destId="{131926BA-9475-4884-93CD-EA5D74DD433E}" srcOrd="1" destOrd="0" presId="urn:microsoft.com/office/officeart/2005/8/layout/orgChart1"/>
    <dgm:cxn modelId="{BF894E5E-BDD6-4719-BC13-FA05D50A4663}" type="presOf" srcId="{D10A70F8-A4AA-4D8E-A33D-D97737EC158B}" destId="{F32F550B-C885-4BD1-9CAA-F26B497B9835}" srcOrd="1" destOrd="0" presId="urn:microsoft.com/office/officeart/2005/8/layout/orgChart1"/>
    <dgm:cxn modelId="{18B35C5F-032C-4479-860A-6EEEEC10AAF8}" type="presOf" srcId="{A8ED9111-03B1-492F-8111-DBFA93D48E1F}" destId="{799C2AAB-F7C7-4924-976E-AF167001F771}" srcOrd="0" destOrd="0" presId="urn:microsoft.com/office/officeart/2005/8/layout/orgChart1"/>
    <dgm:cxn modelId="{EBABF761-7505-43DA-BFC0-3FFC03AA8EE9}" type="presOf" srcId="{0587F692-7EBC-4E55-8E6B-8C1FF1FEA356}" destId="{1579A382-EF10-4CCB-9EB8-71F4D8A4346B}" srcOrd="1" destOrd="0" presId="urn:microsoft.com/office/officeart/2005/8/layout/orgChart1"/>
    <dgm:cxn modelId="{DCFE5D46-A4C6-4B03-8328-A399F01A7F58}" type="presOf" srcId="{8905FF9F-F114-4829-97F6-47C60A2F03AA}" destId="{F2267A3D-1EB7-4CAE-A5AF-EDF92ED3555F}" srcOrd="0" destOrd="0" presId="urn:microsoft.com/office/officeart/2005/8/layout/orgChart1"/>
    <dgm:cxn modelId="{66EB4847-670C-4BC0-B35B-3C3A521A99C7}" type="presOf" srcId="{6E3AE63B-00BA-45F0-98B9-40F597198063}" destId="{104E0BCC-A5EB-42DF-9C48-77B3B0A884B8}" srcOrd="0" destOrd="0" presId="urn:microsoft.com/office/officeart/2005/8/layout/orgChart1"/>
    <dgm:cxn modelId="{91916568-6157-4B43-813C-0736116099CB}" type="presOf" srcId="{7F1ECCCE-5A6B-4C75-B793-DC6BC77D2DB0}" destId="{6B390255-B02C-4A51-855E-86EC5585A1C3}" srcOrd="0" destOrd="0" presId="urn:microsoft.com/office/officeart/2005/8/layout/orgChart1"/>
    <dgm:cxn modelId="{8BEDB568-0018-4C51-9EDB-E9769A0665FD}" type="presOf" srcId="{F031E3B6-715C-4F37-A38D-C7AAB82CDA7A}" destId="{5F3D8559-4FA6-48BD-A73C-85BD5625C43C}" srcOrd="0" destOrd="0" presId="urn:microsoft.com/office/officeart/2005/8/layout/orgChart1"/>
    <dgm:cxn modelId="{99B7F96A-9381-41E6-90D0-752FCFF9E3C5}" type="presOf" srcId="{975CB5CD-8223-4C6B-9620-8CF029E28F2D}" destId="{E46B39F0-60F8-4351-A69E-062EA21494F1}" srcOrd="0" destOrd="0" presId="urn:microsoft.com/office/officeart/2005/8/layout/orgChart1"/>
    <dgm:cxn modelId="{C311544F-EDD5-4B5B-BE79-3407320C12C6}" srcId="{1F7C388A-E350-4BF0-8A26-8DFB9D229334}" destId="{F031E3B6-715C-4F37-A38D-C7AAB82CDA7A}" srcOrd="1" destOrd="0" parTransId="{A8ED9111-03B1-492F-8111-DBFA93D48E1F}" sibTransId="{102E9D8F-5AD2-490D-9ED7-3EB9E91382A8}"/>
    <dgm:cxn modelId="{BA7B3671-B625-4EDA-A1BB-6AB72CF1B865}" type="presOf" srcId="{5359F0CD-1E4D-4161-A249-F5F399E4720B}" destId="{533D4591-5312-445B-8440-9EF817828F90}" srcOrd="1" destOrd="0" presId="urn:microsoft.com/office/officeart/2005/8/layout/orgChart1"/>
    <dgm:cxn modelId="{58266473-4402-416D-895D-C1475E552293}" type="presOf" srcId="{443D8F3A-F025-4083-AF6B-03177B297F7C}" destId="{03158AB8-3B44-43C9-B827-0B711DBE7A1E}" srcOrd="0" destOrd="0" presId="urn:microsoft.com/office/officeart/2005/8/layout/orgChart1"/>
    <dgm:cxn modelId="{C5862654-C119-4472-8947-0C8AC7818622}" srcId="{5359F0CD-1E4D-4161-A249-F5F399E4720B}" destId="{BFE1B2E0-0FB8-4586-BA99-C980BB7A8B41}" srcOrd="1" destOrd="0" parTransId="{443D8F3A-F025-4083-AF6B-03177B297F7C}" sibTransId="{17238E37-085D-4BC3-B430-6981071E0FAD}"/>
    <dgm:cxn modelId="{3A923D77-B8E9-4686-9531-A56CA44EA1B1}" type="presOf" srcId="{BFE1B2E0-0FB8-4586-BA99-C980BB7A8B41}" destId="{F2D867E7-328E-445F-B72C-5E754EBF3E58}" srcOrd="1" destOrd="0" presId="urn:microsoft.com/office/officeart/2005/8/layout/orgChart1"/>
    <dgm:cxn modelId="{19766277-2E0C-49DE-AB3B-042F9EAD4869}" type="presOf" srcId="{1F7C388A-E350-4BF0-8A26-8DFB9D229334}" destId="{699CDCD1-98A9-4266-9DE9-068A66204257}" srcOrd="0" destOrd="0" presId="urn:microsoft.com/office/officeart/2005/8/layout/orgChart1"/>
    <dgm:cxn modelId="{616FF677-4137-457C-B881-74AC12210E4B}" srcId="{A73FD2EE-A01F-48E9-BC7A-C1D6AD4E5765}" destId="{1F7C388A-E350-4BF0-8A26-8DFB9D229334}" srcOrd="1" destOrd="0" parTransId="{CF1BDF52-3117-4407-9B74-05ED41E0BA48}" sibTransId="{74EF40F7-DF36-4C40-8814-CC1396CA0C27}"/>
    <dgm:cxn modelId="{9EBF0D79-50A1-436C-B4CB-196E506E6B6A}" srcId="{F031E3B6-715C-4F37-A38D-C7AAB82CDA7A}" destId="{2418DE7B-0BA9-4413-B401-DB0C44C14AFF}" srcOrd="1" destOrd="0" parTransId="{03FDAE18-8A77-46CC-9806-CB0B5B7739B2}" sibTransId="{C87F10E0-13CF-4413-8238-474FAB23AD74}"/>
    <dgm:cxn modelId="{B533307C-128C-41AE-8A2B-BAD3F375F405}" type="presOf" srcId="{DF1D1A71-6DF8-41BD-90B3-487FD94E0311}" destId="{284B627A-F175-4ABF-8F43-F48A53621B8A}" srcOrd="1" destOrd="0" presId="urn:microsoft.com/office/officeart/2005/8/layout/orgChart1"/>
    <dgm:cxn modelId="{F2AA9A80-DD83-4CE5-8781-D3460FC53B4F}" srcId="{3842E1BB-9B80-40F3-A29B-C2B96968E09A}" destId="{A73FD2EE-A01F-48E9-BC7A-C1D6AD4E5765}" srcOrd="0" destOrd="0" parTransId="{D6028415-90BA-4A83-93FE-977B56CA936C}" sibTransId="{5F696108-57A6-4B48-B910-75C085751EFD}"/>
    <dgm:cxn modelId="{84EA6084-5BAC-405B-93BA-CC6AEB3B0031}" srcId="{6E3AE63B-00BA-45F0-98B9-40F597198063}" destId="{C00FBC43-363C-4DFA-9BDF-EBD065229734}" srcOrd="0" destOrd="0" parTransId="{133CCC36-1EDF-436F-B645-3DD8525D9691}" sibTransId="{D94BF906-562C-4865-8392-0D5836429700}"/>
    <dgm:cxn modelId="{DA315684-CF81-4E8A-9583-5893F8434F46}" type="presOf" srcId="{FF8DBBFB-C1B0-4D00-8ABA-42D3BF4D1388}" destId="{5192FA31-6E3C-4404-B08A-5BCB14D436B8}" srcOrd="0" destOrd="0" presId="urn:microsoft.com/office/officeart/2005/8/layout/orgChart1"/>
    <dgm:cxn modelId="{61673989-3AA5-42E7-AF4E-94EED9C22845}" srcId="{6E3AE63B-00BA-45F0-98B9-40F597198063}" destId="{7208DF79-009D-4B68-AAA5-0AAA1A0EF077}" srcOrd="3" destOrd="0" parTransId="{95695DA1-328F-4445-A84E-975E109A9B34}" sibTransId="{C1B661B6-28E1-462F-80CD-F86DF6B49D2A}"/>
    <dgm:cxn modelId="{9DB40E8B-74E3-45E3-9AC8-276862DA91B3}" type="presOf" srcId="{D10A70F8-A4AA-4D8E-A33D-D97737EC158B}" destId="{D7BE0AF1-B3B1-427F-82FC-B41A207C2345}" srcOrd="0" destOrd="0" presId="urn:microsoft.com/office/officeart/2005/8/layout/orgChart1"/>
    <dgm:cxn modelId="{7769B890-A968-4F95-BFD2-0E1A7427FBD2}" type="presOf" srcId="{61ACB52B-D061-42D7-95B9-C200A292A204}" destId="{08861C4D-D55B-4480-BA9F-C0D844AD7827}" srcOrd="0" destOrd="0" presId="urn:microsoft.com/office/officeart/2005/8/layout/orgChart1"/>
    <dgm:cxn modelId="{76702792-E642-443E-9AF2-A2A70D743866}" type="presOf" srcId="{B5EBE6C5-B65A-44BD-B8CB-FD86254FD541}" destId="{EE19121C-74D2-488D-B072-D617F317805E}" srcOrd="0" destOrd="0" presId="urn:microsoft.com/office/officeart/2005/8/layout/orgChart1"/>
    <dgm:cxn modelId="{E5D22F94-DB21-4B28-9278-A726FA675499}" type="presOf" srcId="{609B18FB-EDE9-423F-8192-DEA8A75003C3}" destId="{52551609-8B96-4D67-8B58-536A197A3AAE}" srcOrd="0" destOrd="0" presId="urn:microsoft.com/office/officeart/2005/8/layout/orgChart1"/>
    <dgm:cxn modelId="{8D27F597-6718-48D6-8487-BDA536ED57BF}" type="presOf" srcId="{A73FD2EE-A01F-48E9-BC7A-C1D6AD4E5765}" destId="{E13C9504-6398-40C6-B1E9-1831D377C6BC}" srcOrd="1" destOrd="0" presId="urn:microsoft.com/office/officeart/2005/8/layout/orgChart1"/>
    <dgm:cxn modelId="{20B13598-8A7B-4737-A8F1-C25BEDF80401}" srcId="{C290509E-8FAE-4E33-A3BC-CA55414CAA8E}" destId="{75ACE3E8-CC97-4A70-BAA9-978DFAFB6702}" srcOrd="2" destOrd="0" parTransId="{D7FE08F4-DC15-42BF-AEC6-02B172DCEAE2}" sibTransId="{2D4C4954-35DF-4524-9364-D5E7B968E1F1}"/>
    <dgm:cxn modelId="{CC2BFE9C-61B3-4579-B47B-ED8AAED5E4FA}" type="presOf" srcId="{B5EBE6C5-B65A-44BD-B8CB-FD86254FD541}" destId="{38EFC397-5FA2-479C-932B-7F5F2163B3C7}" srcOrd="1" destOrd="0" presId="urn:microsoft.com/office/officeart/2005/8/layout/orgChart1"/>
    <dgm:cxn modelId="{98E72E9E-209A-4DA5-AD59-D954C7671814}" srcId="{F031E3B6-715C-4F37-A38D-C7AAB82CDA7A}" destId="{D10A70F8-A4AA-4D8E-A33D-D97737EC158B}" srcOrd="2" destOrd="0" parTransId="{11AF0BEA-F09E-45F6-8CD4-89FA23FA494F}" sibTransId="{746944C9-1D02-45DC-94B2-C9DD50966712}"/>
    <dgm:cxn modelId="{609D11A0-6DA3-4881-B951-DF28981F8D0F}" type="presOf" srcId="{A73FD2EE-A01F-48E9-BC7A-C1D6AD4E5765}" destId="{983F494D-864C-4B28-B641-001ACE1803CD}" srcOrd="0" destOrd="0" presId="urn:microsoft.com/office/officeart/2005/8/layout/orgChart1"/>
    <dgm:cxn modelId="{C1283FA3-7A3A-4E4E-B03E-D6E9A11882D6}" type="presOf" srcId="{7681C468-A183-43B9-AE7F-88F439A42A4B}" destId="{81FF2A3E-79DE-49B9-AB18-6B2C06544777}" srcOrd="0" destOrd="0" presId="urn:microsoft.com/office/officeart/2005/8/layout/orgChart1"/>
    <dgm:cxn modelId="{B9BFDCA3-BE3E-49D2-ABB2-C834B135468B}" srcId="{C290509E-8FAE-4E33-A3BC-CA55414CAA8E}" destId="{609B18FB-EDE9-423F-8192-DEA8A75003C3}" srcOrd="3" destOrd="0" parTransId="{61ACB52B-D061-42D7-95B9-C200A292A204}" sibTransId="{2D1F9CF1-AAEB-49B8-9050-B139828934F2}"/>
    <dgm:cxn modelId="{A938EDAA-366F-4BE6-9084-E449B3D7CA28}" srcId="{6E3AE63B-00BA-45F0-98B9-40F597198063}" destId="{7F1ECCCE-5A6B-4C75-B793-DC6BC77D2DB0}" srcOrd="2" destOrd="0" parTransId="{26D024BA-37C8-4384-B18D-34844C553576}" sibTransId="{81F34667-4C0D-45CB-97CC-3E777F39FB70}"/>
    <dgm:cxn modelId="{27EC48B7-8398-4234-A98C-D057F55611F1}" srcId="{6E3AE63B-00BA-45F0-98B9-40F597198063}" destId="{8905FF9F-F114-4829-97F6-47C60A2F03AA}" srcOrd="4" destOrd="0" parTransId="{0F348C42-BC91-4DAF-8807-1C224410D4C3}" sibTransId="{DEBCD3CC-5EF3-4D74-94DD-65D35F0B67A6}"/>
    <dgm:cxn modelId="{B20769B7-5536-4D1E-A453-3FA5BC17C2C7}" type="presOf" srcId="{CF1BDF52-3117-4407-9B74-05ED41E0BA48}" destId="{BEB1648E-BA48-4C9D-AC7A-FE4C7755F1E0}" srcOrd="0" destOrd="0" presId="urn:microsoft.com/office/officeart/2005/8/layout/orgChart1"/>
    <dgm:cxn modelId="{9619E2B7-E0A5-4EB1-8E2A-565244DF3D69}" type="presOf" srcId="{133CCC36-1EDF-436F-B645-3DD8525D9691}" destId="{65968713-A50F-4006-B4C3-90E9197F2313}" srcOrd="0" destOrd="0" presId="urn:microsoft.com/office/officeart/2005/8/layout/orgChart1"/>
    <dgm:cxn modelId="{9E6954B8-D982-48A8-A6EC-ECB93FE78EDD}" type="presOf" srcId="{0587F692-7EBC-4E55-8E6B-8C1FF1FEA356}" destId="{B53A6E97-A50C-4CEC-951B-6E61FFD7E21B}" srcOrd="0" destOrd="0" presId="urn:microsoft.com/office/officeart/2005/8/layout/orgChart1"/>
    <dgm:cxn modelId="{DF1DC1B8-23C5-41E5-8414-90B640CAD80C}" type="presOf" srcId="{1F7C388A-E350-4BF0-8A26-8DFB9D229334}" destId="{C7C180D4-BD91-4E88-8AA8-D7B4512D9037}" srcOrd="1" destOrd="0" presId="urn:microsoft.com/office/officeart/2005/8/layout/orgChart1"/>
    <dgm:cxn modelId="{9AA33ABB-0CFD-4959-B51C-4C518A3EA7FA}" type="presOf" srcId="{75ACE3E8-CC97-4A70-BAA9-978DFAFB6702}" destId="{6292EC70-A485-40BC-A8A0-A35DFEA6000D}" srcOrd="0" destOrd="0" presId="urn:microsoft.com/office/officeart/2005/8/layout/orgChart1"/>
    <dgm:cxn modelId="{02C052BB-D66F-4F67-A2B2-7F22B4A17E1B}" type="presOf" srcId="{26D024BA-37C8-4384-B18D-34844C553576}" destId="{7303A9C8-A122-466E-824B-668816450580}" srcOrd="0" destOrd="0" presId="urn:microsoft.com/office/officeart/2005/8/layout/orgChart1"/>
    <dgm:cxn modelId="{CD891ABC-A822-462E-997E-FC0B22740001}" type="presOf" srcId="{7208DF79-009D-4B68-AAA5-0AAA1A0EF077}" destId="{984DC9B5-C46D-4C98-9480-BD4F517F3D4C}" srcOrd="0" destOrd="0" presId="urn:microsoft.com/office/officeart/2005/8/layout/orgChart1"/>
    <dgm:cxn modelId="{A89223BC-F215-47C5-83E1-DA2EAD701AEE}" type="presOf" srcId="{F031E3B6-715C-4F37-A38D-C7AAB82CDA7A}" destId="{66090BEA-00D9-4C5C-9523-32A5C302566E}" srcOrd="1" destOrd="0" presId="urn:microsoft.com/office/officeart/2005/8/layout/orgChart1"/>
    <dgm:cxn modelId="{C79BD2BD-CC3B-4647-AF55-0BD6CEAA0B8F}" type="presOf" srcId="{6E3AE63B-00BA-45F0-98B9-40F597198063}" destId="{AE93CB8A-DA11-4E0F-A423-B1ECE3E95DDD}" srcOrd="1" destOrd="0" presId="urn:microsoft.com/office/officeart/2005/8/layout/orgChart1"/>
    <dgm:cxn modelId="{D83AFFC0-1E6B-40F5-8AA4-3897283F73BC}" type="presOf" srcId="{5943BC13-253D-4C7D-903F-1072A876EABB}" destId="{3126FB52-D35B-4825-A8D7-A2D0E13EB6AA}" srcOrd="0" destOrd="0" presId="urn:microsoft.com/office/officeart/2005/8/layout/orgChart1"/>
    <dgm:cxn modelId="{C32319C1-5A07-42FE-AA8D-6927DFD6EC7C}" type="presOf" srcId="{C00FBC43-363C-4DFA-9BDF-EBD065229734}" destId="{9AFC7BE2-427F-4172-A53A-141CA965738E}" srcOrd="0" destOrd="0" presId="urn:microsoft.com/office/officeart/2005/8/layout/orgChart1"/>
    <dgm:cxn modelId="{EA3EEFC1-20FD-4608-A494-6ABC2AA3F09D}" srcId="{1F7C388A-E350-4BF0-8A26-8DFB9D229334}" destId="{6E3AE63B-00BA-45F0-98B9-40F597198063}" srcOrd="0" destOrd="0" parTransId="{6F3CD2E3-582D-44C7-A556-F3A864A242A5}" sibTransId="{9CC0FBE0-DE5E-45FA-A987-4D7A40534F05}"/>
    <dgm:cxn modelId="{C2FF5CCA-B5B2-499B-8FC3-8F368A778515}" type="presOf" srcId="{A3E300F9-F487-4C78-96A4-CB2D81FBBF78}" destId="{558810EF-1F86-48BD-80A4-419418967634}" srcOrd="0" destOrd="0" presId="urn:microsoft.com/office/officeart/2005/8/layout/orgChart1"/>
    <dgm:cxn modelId="{A01652CC-3ACE-4BA9-A554-C49C7B106C57}" type="presOf" srcId="{6F3CD2E3-582D-44C7-A556-F3A864A242A5}" destId="{3F7A57B7-6B47-4759-BF0F-0E027DD6307C}" srcOrd="0" destOrd="0" presId="urn:microsoft.com/office/officeart/2005/8/layout/orgChart1"/>
    <dgm:cxn modelId="{AFB00FCD-A788-402D-9F41-2FBDB0DD744B}" type="presOf" srcId="{FB7EE6CF-46BE-44CB-91AF-34A53EC9716F}" destId="{6B475FD4-A1F5-47D3-AC42-9194972223D3}" srcOrd="0" destOrd="0" presId="urn:microsoft.com/office/officeart/2005/8/layout/orgChart1"/>
    <dgm:cxn modelId="{E509B5CD-9F01-4FE7-BC34-BD55291E05F5}" type="presOf" srcId="{2418DE7B-0BA9-4413-B401-DB0C44C14AFF}" destId="{7CBB0F97-8784-427E-AF67-F1CBE7AA35F6}" srcOrd="1" destOrd="0" presId="urn:microsoft.com/office/officeart/2005/8/layout/orgChart1"/>
    <dgm:cxn modelId="{0F7D61CF-A7B6-47B7-9558-ACB6E9E7E071}" type="presOf" srcId="{5359F0CD-1E4D-4161-A249-F5F399E4720B}" destId="{7F888EE0-BEB6-41A9-A960-18DCE2947340}" srcOrd="0" destOrd="0" presId="urn:microsoft.com/office/officeart/2005/8/layout/orgChart1"/>
    <dgm:cxn modelId="{128950D4-A622-44E9-9C7A-73A26CCBC575}" type="presOf" srcId="{11AF0BEA-F09E-45F6-8CD4-89FA23FA494F}" destId="{89E2EEC5-A76A-4AD1-A1B8-4C14D8E5875B}" srcOrd="0" destOrd="0" presId="urn:microsoft.com/office/officeart/2005/8/layout/orgChart1"/>
    <dgm:cxn modelId="{9F6584D6-5059-4A48-97F1-621F2EE68EAD}" type="presOf" srcId="{FF8DBBFB-C1B0-4D00-8ABA-42D3BF4D1388}" destId="{59FE2919-8E26-4603-9102-DB1823665B87}" srcOrd="1" destOrd="0" presId="urn:microsoft.com/office/officeart/2005/8/layout/orgChart1"/>
    <dgm:cxn modelId="{7C7F99D9-A424-46A4-A557-E289003A43F3}" srcId="{C290509E-8FAE-4E33-A3BC-CA55414CAA8E}" destId="{B5EBE6C5-B65A-44BD-B8CB-FD86254FD541}" srcOrd="1" destOrd="0" parTransId="{7681C468-A183-43B9-AE7F-88F439A42A4B}" sibTransId="{75F5D9FC-1FA3-4470-A4FE-649D36ABBED3}"/>
    <dgm:cxn modelId="{D15C2ADF-C31F-42BD-895B-F7A81D77741E}" type="presOf" srcId="{7208DF79-009D-4B68-AAA5-0AAA1A0EF077}" destId="{4A839325-A059-40EA-8A85-D6C21407952F}" srcOrd="1" destOrd="0" presId="urn:microsoft.com/office/officeart/2005/8/layout/orgChart1"/>
    <dgm:cxn modelId="{F401D9DF-DAD9-4E1E-9D34-C9A4EC7F7B85}" type="presOf" srcId="{0F348C42-BC91-4DAF-8807-1C224410D4C3}" destId="{70C82072-A6A0-4E3F-9593-A483A2012154}" srcOrd="0" destOrd="0" presId="urn:microsoft.com/office/officeart/2005/8/layout/orgChart1"/>
    <dgm:cxn modelId="{904561E3-8F94-4BBE-9521-6564DAA68B82}" type="presOf" srcId="{0B87324A-66E8-4B27-B2EE-872B9D43C18B}" destId="{8BAAF2A9-2644-422F-BDDF-2AB4B41AF8CD}" srcOrd="0" destOrd="0" presId="urn:microsoft.com/office/officeart/2005/8/layout/orgChart1"/>
    <dgm:cxn modelId="{500342E5-6026-4AC1-A079-2D56A0F2206C}" type="presOf" srcId="{C290509E-8FAE-4E33-A3BC-CA55414CAA8E}" destId="{EA73D7E7-06E2-4D15-9AFC-C91ECC514D63}" srcOrd="0" destOrd="0" presId="urn:microsoft.com/office/officeart/2005/8/layout/orgChart1"/>
    <dgm:cxn modelId="{B7F630F2-9C49-44B7-8C16-3FBB189916E1}" type="presOf" srcId="{C290509E-8FAE-4E33-A3BC-CA55414CAA8E}" destId="{B1C8CC9F-4313-4FC8-9374-A7001BE9FE02}" srcOrd="1" destOrd="0" presId="urn:microsoft.com/office/officeart/2005/8/layout/orgChart1"/>
    <dgm:cxn modelId="{190039F2-98FA-4472-9D51-54E3CAA54105}" type="presOf" srcId="{EAFE2A40-8C6B-406C-AA31-F6701D5925C5}" destId="{EDFFF405-0AE0-47CF-8554-84DB3AF06959}" srcOrd="0" destOrd="0" presId="urn:microsoft.com/office/officeart/2005/8/layout/orgChart1"/>
    <dgm:cxn modelId="{340EA4F8-0809-47E5-B774-A263975CB54E}" type="presOf" srcId="{609B18FB-EDE9-423F-8192-DEA8A75003C3}" destId="{01C027CA-6F0B-4408-92CB-8145F1519FDB}" srcOrd="1" destOrd="0" presId="urn:microsoft.com/office/officeart/2005/8/layout/orgChart1"/>
    <dgm:cxn modelId="{2E045BFC-32E7-40B4-BB16-03DED37AF003}" type="presOf" srcId="{D7FE08F4-DC15-42BF-AEC6-02B172DCEAE2}" destId="{C61072AE-A0E6-487D-8409-15182BF085BC}" srcOrd="0" destOrd="0" presId="urn:microsoft.com/office/officeart/2005/8/layout/orgChart1"/>
    <dgm:cxn modelId="{912C12FE-2041-44A9-AFF2-12A1CD8BE50C}" type="presOf" srcId="{7F1ECCCE-5A6B-4C75-B793-DC6BC77D2DB0}" destId="{4695715E-AF91-45B5-AD72-D7F0909324A8}" srcOrd="1" destOrd="0" presId="urn:microsoft.com/office/officeart/2005/8/layout/orgChart1"/>
    <dgm:cxn modelId="{9C28FEE2-53ED-4A95-8BD1-5FE11C2E4416}" type="presParOf" srcId="{9AA533E7-A9EC-43AC-987D-8088EEA31FD9}" destId="{04E1EC63-F664-48CE-B227-A9853AD2A24C}" srcOrd="0" destOrd="0" presId="urn:microsoft.com/office/officeart/2005/8/layout/orgChart1"/>
    <dgm:cxn modelId="{BBBB2CAD-5783-49CF-976C-DD5350723574}" type="presParOf" srcId="{04E1EC63-F664-48CE-B227-A9853AD2A24C}" destId="{BD26D50C-4990-4098-9498-0AB22D5365D7}" srcOrd="0" destOrd="0" presId="urn:microsoft.com/office/officeart/2005/8/layout/orgChart1"/>
    <dgm:cxn modelId="{1EEBC45E-3DDF-48A1-BD23-3C049C029ABE}" type="presParOf" srcId="{BD26D50C-4990-4098-9498-0AB22D5365D7}" destId="{983F494D-864C-4B28-B641-001ACE1803CD}" srcOrd="0" destOrd="0" presId="urn:microsoft.com/office/officeart/2005/8/layout/orgChart1"/>
    <dgm:cxn modelId="{5400FD02-4FB8-4EF8-98B2-42DE3822D4E1}" type="presParOf" srcId="{BD26D50C-4990-4098-9498-0AB22D5365D7}" destId="{E13C9504-6398-40C6-B1E9-1831D377C6BC}" srcOrd="1" destOrd="0" presId="urn:microsoft.com/office/officeart/2005/8/layout/orgChart1"/>
    <dgm:cxn modelId="{A9A14678-455B-4374-9D67-E303F1CB841D}" type="presParOf" srcId="{04E1EC63-F664-48CE-B227-A9853AD2A24C}" destId="{30458BEE-E40D-4A91-A9B2-6A68F7F082F2}" srcOrd="1" destOrd="0" presId="urn:microsoft.com/office/officeart/2005/8/layout/orgChart1"/>
    <dgm:cxn modelId="{164CC554-749E-4B8C-8E94-F14597F4FDC3}" type="presParOf" srcId="{30458BEE-E40D-4A91-A9B2-6A68F7F082F2}" destId="{801E53D5-CF95-4545-B4C8-A622839C6C9C}" srcOrd="0" destOrd="0" presId="urn:microsoft.com/office/officeart/2005/8/layout/orgChart1"/>
    <dgm:cxn modelId="{D8675890-4506-4AEB-BD7B-6CC724C7E8FE}" type="presParOf" srcId="{30458BEE-E40D-4A91-A9B2-6A68F7F082F2}" destId="{7E7818D0-6CAB-4958-9D0C-3AD6039E7775}" srcOrd="1" destOrd="0" presId="urn:microsoft.com/office/officeart/2005/8/layout/orgChart1"/>
    <dgm:cxn modelId="{1933EFC1-A6BA-44EC-B74A-721994A52083}" type="presParOf" srcId="{7E7818D0-6CAB-4958-9D0C-3AD6039E7775}" destId="{FA33621C-55F3-471D-935B-FE078D1EB11F}" srcOrd="0" destOrd="0" presId="urn:microsoft.com/office/officeart/2005/8/layout/orgChart1"/>
    <dgm:cxn modelId="{9418FE84-CE6D-4C06-B442-497C13B5DD7B}" type="presParOf" srcId="{FA33621C-55F3-471D-935B-FE078D1EB11F}" destId="{7F888EE0-BEB6-41A9-A960-18DCE2947340}" srcOrd="0" destOrd="0" presId="urn:microsoft.com/office/officeart/2005/8/layout/orgChart1"/>
    <dgm:cxn modelId="{5DC51E03-1487-4FEF-9EEC-E442A2CD6B36}" type="presParOf" srcId="{FA33621C-55F3-471D-935B-FE078D1EB11F}" destId="{533D4591-5312-445B-8440-9EF817828F90}" srcOrd="1" destOrd="0" presId="urn:microsoft.com/office/officeart/2005/8/layout/orgChart1"/>
    <dgm:cxn modelId="{72991DB2-6546-4AA3-9539-A51A6301E99F}" type="presParOf" srcId="{7E7818D0-6CAB-4958-9D0C-3AD6039E7775}" destId="{519A9403-962C-4E3D-9F00-A03F93B21375}" srcOrd="1" destOrd="0" presId="urn:microsoft.com/office/officeart/2005/8/layout/orgChart1"/>
    <dgm:cxn modelId="{647008D2-B4EE-472B-A5B3-8CD0F0F9C76C}" type="presParOf" srcId="{519A9403-962C-4E3D-9F00-A03F93B21375}" destId="{3524098F-2F5D-404A-9655-64F44B116A50}" srcOrd="0" destOrd="0" presId="urn:microsoft.com/office/officeart/2005/8/layout/orgChart1"/>
    <dgm:cxn modelId="{5ABA386F-513F-4EA3-BAD6-566C35D586A9}" type="presParOf" srcId="{519A9403-962C-4E3D-9F00-A03F93B21375}" destId="{8D7DF88F-9591-4209-B82F-83B87059E102}" srcOrd="1" destOrd="0" presId="urn:microsoft.com/office/officeart/2005/8/layout/orgChart1"/>
    <dgm:cxn modelId="{0A3E1F26-8DE6-40A7-B5D5-6189E7F34009}" type="presParOf" srcId="{8D7DF88F-9591-4209-B82F-83B87059E102}" destId="{957E42D5-AED4-4906-9070-99FA16CF54BC}" srcOrd="0" destOrd="0" presId="urn:microsoft.com/office/officeart/2005/8/layout/orgChart1"/>
    <dgm:cxn modelId="{F7AB0A2A-2F75-42F7-AA7F-58DE3A29A954}" type="presParOf" srcId="{957E42D5-AED4-4906-9070-99FA16CF54BC}" destId="{EA73D7E7-06E2-4D15-9AFC-C91ECC514D63}" srcOrd="0" destOrd="0" presId="urn:microsoft.com/office/officeart/2005/8/layout/orgChart1"/>
    <dgm:cxn modelId="{994DA769-86F9-4C7A-889F-4A910CC2D55D}" type="presParOf" srcId="{957E42D5-AED4-4906-9070-99FA16CF54BC}" destId="{B1C8CC9F-4313-4FC8-9374-A7001BE9FE02}" srcOrd="1" destOrd="0" presId="urn:microsoft.com/office/officeart/2005/8/layout/orgChart1"/>
    <dgm:cxn modelId="{1A291C31-7C1F-44CD-892B-25165BDA5C22}" type="presParOf" srcId="{8D7DF88F-9591-4209-B82F-83B87059E102}" destId="{1A27C24E-D19F-4B26-A52C-613CC1E6C02A}" srcOrd="1" destOrd="0" presId="urn:microsoft.com/office/officeart/2005/8/layout/orgChart1"/>
    <dgm:cxn modelId="{5217AE78-80FE-4623-B88C-51672BAA1302}" type="presParOf" srcId="{1A27C24E-D19F-4B26-A52C-613CC1E6C02A}" destId="{5F3D8E22-A3AE-4B00-8E80-0FF96E2A8623}" srcOrd="0" destOrd="0" presId="urn:microsoft.com/office/officeart/2005/8/layout/orgChart1"/>
    <dgm:cxn modelId="{5E206542-B005-44A2-871A-79FB130CFC67}" type="presParOf" srcId="{1A27C24E-D19F-4B26-A52C-613CC1E6C02A}" destId="{6EB31C4E-16D1-49A9-9946-5642A17B09CB}" srcOrd="1" destOrd="0" presId="urn:microsoft.com/office/officeart/2005/8/layout/orgChart1"/>
    <dgm:cxn modelId="{3BEF47AB-852B-4A30-A273-1C13B2211B12}" type="presParOf" srcId="{6EB31C4E-16D1-49A9-9946-5642A17B09CB}" destId="{670159F4-A157-4BA7-8A45-4D0478C736F2}" srcOrd="0" destOrd="0" presId="urn:microsoft.com/office/officeart/2005/8/layout/orgChart1"/>
    <dgm:cxn modelId="{930610DC-C89E-40B7-BA7C-CCB0E4F9E35E}" type="presParOf" srcId="{670159F4-A157-4BA7-8A45-4D0478C736F2}" destId="{8BAAF2A9-2644-422F-BDDF-2AB4B41AF8CD}" srcOrd="0" destOrd="0" presId="urn:microsoft.com/office/officeart/2005/8/layout/orgChart1"/>
    <dgm:cxn modelId="{B92030AA-E603-4A19-A2C4-F05B0F451401}" type="presParOf" srcId="{670159F4-A157-4BA7-8A45-4D0478C736F2}" destId="{B72038E4-112F-400A-B9BD-78DAA11D4D81}" srcOrd="1" destOrd="0" presId="urn:microsoft.com/office/officeart/2005/8/layout/orgChart1"/>
    <dgm:cxn modelId="{41D833CC-380D-4FD3-9603-B4243591A8EB}" type="presParOf" srcId="{6EB31C4E-16D1-49A9-9946-5642A17B09CB}" destId="{E4D0CF00-6A44-4B20-A4D7-32368AE9DB6F}" srcOrd="1" destOrd="0" presId="urn:microsoft.com/office/officeart/2005/8/layout/orgChart1"/>
    <dgm:cxn modelId="{908BBC07-456E-409B-B38E-F84E22F8DCCE}" type="presParOf" srcId="{6EB31C4E-16D1-49A9-9946-5642A17B09CB}" destId="{B55AEBA7-CC56-4C7F-B627-048D305CBC59}" srcOrd="2" destOrd="0" presId="urn:microsoft.com/office/officeart/2005/8/layout/orgChart1"/>
    <dgm:cxn modelId="{FBAF34A8-015C-440B-9024-B53D643BC6BF}" type="presParOf" srcId="{1A27C24E-D19F-4B26-A52C-613CC1E6C02A}" destId="{81FF2A3E-79DE-49B9-AB18-6B2C06544777}" srcOrd="2" destOrd="0" presId="urn:microsoft.com/office/officeart/2005/8/layout/orgChart1"/>
    <dgm:cxn modelId="{DE14A625-966B-41FA-8914-9B4263211732}" type="presParOf" srcId="{1A27C24E-D19F-4B26-A52C-613CC1E6C02A}" destId="{3BDA1C15-9EF1-41D9-A0F9-C24697446511}" srcOrd="3" destOrd="0" presId="urn:microsoft.com/office/officeart/2005/8/layout/orgChart1"/>
    <dgm:cxn modelId="{7FB2F4C4-FB4D-4C70-86A2-2968ED5353BB}" type="presParOf" srcId="{3BDA1C15-9EF1-41D9-A0F9-C24697446511}" destId="{5AE35A12-D10F-41B6-9613-827591D6F03B}" srcOrd="0" destOrd="0" presId="urn:microsoft.com/office/officeart/2005/8/layout/orgChart1"/>
    <dgm:cxn modelId="{4CC26B47-93DF-47D9-8ECF-8FFD7F1FF0B8}" type="presParOf" srcId="{5AE35A12-D10F-41B6-9613-827591D6F03B}" destId="{EE19121C-74D2-488D-B072-D617F317805E}" srcOrd="0" destOrd="0" presId="urn:microsoft.com/office/officeart/2005/8/layout/orgChart1"/>
    <dgm:cxn modelId="{D13808C3-26D0-4477-8A09-5AC724D26D75}" type="presParOf" srcId="{5AE35A12-D10F-41B6-9613-827591D6F03B}" destId="{38EFC397-5FA2-479C-932B-7F5F2163B3C7}" srcOrd="1" destOrd="0" presId="urn:microsoft.com/office/officeart/2005/8/layout/orgChart1"/>
    <dgm:cxn modelId="{725D5AC7-5EEB-45CC-B3D0-7B65AF946D8A}" type="presParOf" srcId="{3BDA1C15-9EF1-41D9-A0F9-C24697446511}" destId="{7AC01A72-044D-432C-8752-392CB00F46B8}" srcOrd="1" destOrd="0" presId="urn:microsoft.com/office/officeart/2005/8/layout/orgChart1"/>
    <dgm:cxn modelId="{A57E16F1-F176-4320-B1DE-E2CC42B24614}" type="presParOf" srcId="{3BDA1C15-9EF1-41D9-A0F9-C24697446511}" destId="{7B861D2A-316F-4E70-A860-A7968B237971}" srcOrd="2" destOrd="0" presId="urn:microsoft.com/office/officeart/2005/8/layout/orgChart1"/>
    <dgm:cxn modelId="{9DD7A55D-EC3C-4A5F-8D82-CEDB908A8C87}" type="presParOf" srcId="{1A27C24E-D19F-4B26-A52C-613CC1E6C02A}" destId="{C61072AE-A0E6-487D-8409-15182BF085BC}" srcOrd="4" destOrd="0" presId="urn:microsoft.com/office/officeart/2005/8/layout/orgChart1"/>
    <dgm:cxn modelId="{62728DBE-AE1E-426E-82BE-7CFB073274EC}" type="presParOf" srcId="{1A27C24E-D19F-4B26-A52C-613CC1E6C02A}" destId="{27706198-DA48-4429-9760-76A26CE15493}" srcOrd="5" destOrd="0" presId="urn:microsoft.com/office/officeart/2005/8/layout/orgChart1"/>
    <dgm:cxn modelId="{E6E162EA-1BB4-4890-8B83-CA960FECA9F9}" type="presParOf" srcId="{27706198-DA48-4429-9760-76A26CE15493}" destId="{94CE5D76-DCD1-45A9-AB0B-7C31B15FFC60}" srcOrd="0" destOrd="0" presId="urn:microsoft.com/office/officeart/2005/8/layout/orgChart1"/>
    <dgm:cxn modelId="{05C9F40B-6383-4C81-B339-0133C167B4BE}" type="presParOf" srcId="{94CE5D76-DCD1-45A9-AB0B-7C31B15FFC60}" destId="{6292EC70-A485-40BC-A8A0-A35DFEA6000D}" srcOrd="0" destOrd="0" presId="urn:microsoft.com/office/officeart/2005/8/layout/orgChart1"/>
    <dgm:cxn modelId="{033DAA5C-D1C7-49AF-8B01-563DB8FD98E4}" type="presParOf" srcId="{94CE5D76-DCD1-45A9-AB0B-7C31B15FFC60}" destId="{B2635537-120D-4819-B3BD-92C98276041A}" srcOrd="1" destOrd="0" presId="urn:microsoft.com/office/officeart/2005/8/layout/orgChart1"/>
    <dgm:cxn modelId="{03D4CA31-D904-4A1E-97C5-F63555A99F2F}" type="presParOf" srcId="{27706198-DA48-4429-9760-76A26CE15493}" destId="{600628DD-1000-4E94-991F-2945AE7F331F}" srcOrd="1" destOrd="0" presId="urn:microsoft.com/office/officeart/2005/8/layout/orgChart1"/>
    <dgm:cxn modelId="{7267B791-3496-4F99-96D5-9DA7734E4FF4}" type="presParOf" srcId="{27706198-DA48-4429-9760-76A26CE15493}" destId="{0107FF98-0FA5-4FAE-8407-F7B8106F608B}" srcOrd="2" destOrd="0" presId="urn:microsoft.com/office/officeart/2005/8/layout/orgChart1"/>
    <dgm:cxn modelId="{1A2CBB2D-E752-4D1F-911E-4A1479D152C2}" type="presParOf" srcId="{1A27C24E-D19F-4B26-A52C-613CC1E6C02A}" destId="{08861C4D-D55B-4480-BA9F-C0D844AD7827}" srcOrd="6" destOrd="0" presId="urn:microsoft.com/office/officeart/2005/8/layout/orgChart1"/>
    <dgm:cxn modelId="{6BDEF93D-36A0-4C15-961A-7B392F6B4B4C}" type="presParOf" srcId="{1A27C24E-D19F-4B26-A52C-613CC1E6C02A}" destId="{0B88EE28-3A99-4AD0-BAB4-E628D04ADC9E}" srcOrd="7" destOrd="0" presId="urn:microsoft.com/office/officeart/2005/8/layout/orgChart1"/>
    <dgm:cxn modelId="{E630ED78-CE86-45DC-80A3-94AE286C3C95}" type="presParOf" srcId="{0B88EE28-3A99-4AD0-BAB4-E628D04ADC9E}" destId="{C4E4155F-A766-4152-9749-42F7B7EF0F81}" srcOrd="0" destOrd="0" presId="urn:microsoft.com/office/officeart/2005/8/layout/orgChart1"/>
    <dgm:cxn modelId="{90A0843C-4EA9-4600-B796-2AA598A6A300}" type="presParOf" srcId="{C4E4155F-A766-4152-9749-42F7B7EF0F81}" destId="{52551609-8B96-4D67-8B58-536A197A3AAE}" srcOrd="0" destOrd="0" presId="urn:microsoft.com/office/officeart/2005/8/layout/orgChart1"/>
    <dgm:cxn modelId="{1190197B-06CF-49BF-A82D-7F9324EA5106}" type="presParOf" srcId="{C4E4155F-A766-4152-9749-42F7B7EF0F81}" destId="{01C027CA-6F0B-4408-92CB-8145F1519FDB}" srcOrd="1" destOrd="0" presId="urn:microsoft.com/office/officeart/2005/8/layout/orgChart1"/>
    <dgm:cxn modelId="{66516A02-D5B8-4A65-AF3A-A2D7AEB607E2}" type="presParOf" srcId="{0B88EE28-3A99-4AD0-BAB4-E628D04ADC9E}" destId="{70D88E13-5291-4EB9-97D4-B14AAB135525}" srcOrd="1" destOrd="0" presId="urn:microsoft.com/office/officeart/2005/8/layout/orgChart1"/>
    <dgm:cxn modelId="{747D966B-E7F5-483D-AE71-290CED93E255}" type="presParOf" srcId="{0B88EE28-3A99-4AD0-BAB4-E628D04ADC9E}" destId="{040CB1BA-6793-41D6-BDC0-5534D837BAC3}" srcOrd="2" destOrd="0" presId="urn:microsoft.com/office/officeart/2005/8/layout/orgChart1"/>
    <dgm:cxn modelId="{15B95FDC-785E-4BC2-A49D-4A08C972D4DF}" type="presParOf" srcId="{8D7DF88F-9591-4209-B82F-83B87059E102}" destId="{EBAF5166-3F45-49FB-B608-BCEDB18D7694}" srcOrd="2" destOrd="0" presId="urn:microsoft.com/office/officeart/2005/8/layout/orgChart1"/>
    <dgm:cxn modelId="{E6A5310C-3A0A-4EBC-89C6-E6594B0822CF}" type="presParOf" srcId="{519A9403-962C-4E3D-9F00-A03F93B21375}" destId="{03158AB8-3B44-43C9-B827-0B711DBE7A1E}" srcOrd="2" destOrd="0" presId="urn:microsoft.com/office/officeart/2005/8/layout/orgChart1"/>
    <dgm:cxn modelId="{F2C7EDB0-5BD8-4C9F-871D-0AC55E2B0ED0}" type="presParOf" srcId="{519A9403-962C-4E3D-9F00-A03F93B21375}" destId="{334178B3-F835-4791-B482-8ADBA3CC254A}" srcOrd="3" destOrd="0" presId="urn:microsoft.com/office/officeart/2005/8/layout/orgChart1"/>
    <dgm:cxn modelId="{6159809F-659F-4397-A9EA-7EA364D48A3D}" type="presParOf" srcId="{334178B3-F835-4791-B482-8ADBA3CC254A}" destId="{1814C858-4C99-47A3-BE1B-1407D6F6DA5D}" srcOrd="0" destOrd="0" presId="urn:microsoft.com/office/officeart/2005/8/layout/orgChart1"/>
    <dgm:cxn modelId="{3065E60F-6275-422C-9E8A-AD4ED796DEE4}" type="presParOf" srcId="{1814C858-4C99-47A3-BE1B-1407D6F6DA5D}" destId="{374D3B38-2A2A-4127-A728-CF623F6775FF}" srcOrd="0" destOrd="0" presId="urn:microsoft.com/office/officeart/2005/8/layout/orgChart1"/>
    <dgm:cxn modelId="{C1119042-A5D4-4D2C-98BA-A892A7F958A9}" type="presParOf" srcId="{1814C858-4C99-47A3-BE1B-1407D6F6DA5D}" destId="{F2D867E7-328E-445F-B72C-5E754EBF3E58}" srcOrd="1" destOrd="0" presId="urn:microsoft.com/office/officeart/2005/8/layout/orgChart1"/>
    <dgm:cxn modelId="{25D06701-2FF7-4D6F-A54B-B89D3585B640}" type="presParOf" srcId="{334178B3-F835-4791-B482-8ADBA3CC254A}" destId="{E0A4C6E6-8E32-4B92-9538-2C432C6E4B04}" srcOrd="1" destOrd="0" presId="urn:microsoft.com/office/officeart/2005/8/layout/orgChart1"/>
    <dgm:cxn modelId="{262EBF8A-074C-40F9-A81B-52B33646AF77}" type="presParOf" srcId="{E0A4C6E6-8E32-4B92-9538-2C432C6E4B04}" destId="{EDFFF405-0AE0-47CF-8554-84DB3AF06959}" srcOrd="0" destOrd="0" presId="urn:microsoft.com/office/officeart/2005/8/layout/orgChart1"/>
    <dgm:cxn modelId="{E862BF01-2847-477A-BBBE-5C92EF46ADA1}" type="presParOf" srcId="{E0A4C6E6-8E32-4B92-9538-2C432C6E4B04}" destId="{54BBC25C-BCC4-4D2A-916D-55F57269DC1D}" srcOrd="1" destOrd="0" presId="urn:microsoft.com/office/officeart/2005/8/layout/orgChart1"/>
    <dgm:cxn modelId="{57B75814-7D2E-421C-8A3D-508568889C2E}" type="presParOf" srcId="{54BBC25C-BCC4-4D2A-916D-55F57269DC1D}" destId="{C1AB2EBC-8C21-46D8-9B6A-9F42D2DECED1}" srcOrd="0" destOrd="0" presId="urn:microsoft.com/office/officeart/2005/8/layout/orgChart1"/>
    <dgm:cxn modelId="{F4CB3289-636A-4C59-A8AD-1A2E1B490370}" type="presParOf" srcId="{C1AB2EBC-8C21-46D8-9B6A-9F42D2DECED1}" destId="{B53A6E97-A50C-4CEC-951B-6E61FFD7E21B}" srcOrd="0" destOrd="0" presId="urn:microsoft.com/office/officeart/2005/8/layout/orgChart1"/>
    <dgm:cxn modelId="{C46A07BE-7AFD-4465-8A18-FC4450D589C5}" type="presParOf" srcId="{C1AB2EBC-8C21-46D8-9B6A-9F42D2DECED1}" destId="{1579A382-EF10-4CCB-9EB8-71F4D8A4346B}" srcOrd="1" destOrd="0" presId="urn:microsoft.com/office/officeart/2005/8/layout/orgChart1"/>
    <dgm:cxn modelId="{4EAB8096-5894-41BF-9E1D-AB01F53810BC}" type="presParOf" srcId="{54BBC25C-BCC4-4D2A-916D-55F57269DC1D}" destId="{5C569557-B526-4CC0-9E08-72FD0B6B0486}" srcOrd="1" destOrd="0" presId="urn:microsoft.com/office/officeart/2005/8/layout/orgChart1"/>
    <dgm:cxn modelId="{B771EF64-2057-435C-BD0A-A9E15D2812BB}" type="presParOf" srcId="{54BBC25C-BCC4-4D2A-916D-55F57269DC1D}" destId="{CBE5956A-56B4-4B27-9602-9E1A46343B15}" srcOrd="2" destOrd="0" presId="urn:microsoft.com/office/officeart/2005/8/layout/orgChart1"/>
    <dgm:cxn modelId="{F4274844-2E87-4D04-B4BE-4E726F6E0765}" type="presParOf" srcId="{E0A4C6E6-8E32-4B92-9538-2C432C6E4B04}" destId="{540C42AE-1A9F-45C8-B139-B5119AF453B8}" srcOrd="2" destOrd="0" presId="urn:microsoft.com/office/officeart/2005/8/layout/orgChart1"/>
    <dgm:cxn modelId="{02FEE2C4-CC92-470D-9C4C-76F161C225D7}" type="presParOf" srcId="{E0A4C6E6-8E32-4B92-9538-2C432C6E4B04}" destId="{E31C8A11-3F4F-493E-B960-CA148B3146B8}" srcOrd="3" destOrd="0" presId="urn:microsoft.com/office/officeart/2005/8/layout/orgChart1"/>
    <dgm:cxn modelId="{EF39A018-3E24-483C-9FBC-7C9D171AE4DE}" type="presParOf" srcId="{E31C8A11-3F4F-493E-B960-CA148B3146B8}" destId="{64E054E1-5F36-462E-86FB-93F1BFBF35EC}" srcOrd="0" destOrd="0" presId="urn:microsoft.com/office/officeart/2005/8/layout/orgChart1"/>
    <dgm:cxn modelId="{035BC1FB-2B50-41BE-BB40-AA0BF332ED35}" type="presParOf" srcId="{64E054E1-5F36-462E-86FB-93F1BFBF35EC}" destId="{558810EF-1F86-48BD-80A4-419418967634}" srcOrd="0" destOrd="0" presId="urn:microsoft.com/office/officeart/2005/8/layout/orgChart1"/>
    <dgm:cxn modelId="{401E5C97-8427-47AE-A81E-DF6E3696068B}" type="presParOf" srcId="{64E054E1-5F36-462E-86FB-93F1BFBF35EC}" destId="{1A9D3E8C-DA86-4523-9783-1FC801C3C06F}" srcOrd="1" destOrd="0" presId="urn:microsoft.com/office/officeart/2005/8/layout/orgChart1"/>
    <dgm:cxn modelId="{F19B94C2-1114-415C-8E35-D17FE11EFD74}" type="presParOf" srcId="{E31C8A11-3F4F-493E-B960-CA148B3146B8}" destId="{FDCED3BD-E8BE-4AFD-9691-6C72FF98E5B8}" srcOrd="1" destOrd="0" presId="urn:microsoft.com/office/officeart/2005/8/layout/orgChart1"/>
    <dgm:cxn modelId="{0BBBCF82-1FA8-4F12-A1DE-FFCAB9CA416D}" type="presParOf" srcId="{E31C8A11-3F4F-493E-B960-CA148B3146B8}" destId="{189EA458-BAFB-423F-B334-32962143B8B8}" srcOrd="2" destOrd="0" presId="urn:microsoft.com/office/officeart/2005/8/layout/orgChart1"/>
    <dgm:cxn modelId="{A58D1573-A075-44B3-87B9-548106F6C33B}" type="presParOf" srcId="{E0A4C6E6-8E32-4B92-9538-2C432C6E4B04}" destId="{6B475FD4-A1F5-47D3-AC42-9194972223D3}" srcOrd="4" destOrd="0" presId="urn:microsoft.com/office/officeart/2005/8/layout/orgChart1"/>
    <dgm:cxn modelId="{EBE64C5F-9624-4F18-8C51-F5840E567601}" type="presParOf" srcId="{E0A4C6E6-8E32-4B92-9538-2C432C6E4B04}" destId="{F5866164-51AC-4F70-B733-B45C6081B235}" srcOrd="5" destOrd="0" presId="urn:microsoft.com/office/officeart/2005/8/layout/orgChart1"/>
    <dgm:cxn modelId="{9B9202F7-7BD7-43BE-BC2B-4251058B1156}" type="presParOf" srcId="{F5866164-51AC-4F70-B733-B45C6081B235}" destId="{A27F6B4C-8405-4F36-BB0D-7497718A6E16}" srcOrd="0" destOrd="0" presId="urn:microsoft.com/office/officeart/2005/8/layout/orgChart1"/>
    <dgm:cxn modelId="{8CA02340-4817-43F4-8854-F726F64E4187}" type="presParOf" srcId="{A27F6B4C-8405-4F36-BB0D-7497718A6E16}" destId="{F6D2A660-FB50-4C87-AFE4-B0BFE8956354}" srcOrd="0" destOrd="0" presId="urn:microsoft.com/office/officeart/2005/8/layout/orgChart1"/>
    <dgm:cxn modelId="{A1F637CC-2036-4E62-8C7E-F4631D6AC51D}" type="presParOf" srcId="{A27F6B4C-8405-4F36-BB0D-7497718A6E16}" destId="{284B627A-F175-4ABF-8F43-F48A53621B8A}" srcOrd="1" destOrd="0" presId="urn:microsoft.com/office/officeart/2005/8/layout/orgChart1"/>
    <dgm:cxn modelId="{60CE7422-C2EE-4C5F-BBBD-82ED31A40B6E}" type="presParOf" srcId="{F5866164-51AC-4F70-B733-B45C6081B235}" destId="{70FF9FE3-DAEA-4C97-A366-354C232301CE}" srcOrd="1" destOrd="0" presId="urn:microsoft.com/office/officeart/2005/8/layout/orgChart1"/>
    <dgm:cxn modelId="{6D6C3D3F-871B-411F-870F-15C1E23DEB60}" type="presParOf" srcId="{F5866164-51AC-4F70-B733-B45C6081B235}" destId="{0A9AB01B-935A-4597-A2CB-319867ECA11D}" srcOrd="2" destOrd="0" presId="urn:microsoft.com/office/officeart/2005/8/layout/orgChart1"/>
    <dgm:cxn modelId="{91A07E98-EAC6-48F9-BA5F-3F2DACE9D64F}" type="presParOf" srcId="{334178B3-F835-4791-B482-8ADBA3CC254A}" destId="{408FCFC0-8446-48A7-B42A-78D99BA37B0F}" srcOrd="2" destOrd="0" presId="urn:microsoft.com/office/officeart/2005/8/layout/orgChart1"/>
    <dgm:cxn modelId="{008E0F7D-728F-494E-9A0C-BC0786FCF8D7}" type="presParOf" srcId="{7E7818D0-6CAB-4958-9D0C-3AD6039E7775}" destId="{1A1C65A9-C1A4-4A3A-A4FA-D49328EF93C8}" srcOrd="2" destOrd="0" presId="urn:microsoft.com/office/officeart/2005/8/layout/orgChart1"/>
    <dgm:cxn modelId="{9F969A79-D83A-48F5-A628-C959C3C1B838}" type="presParOf" srcId="{30458BEE-E40D-4A91-A9B2-6A68F7F082F2}" destId="{BEB1648E-BA48-4C9D-AC7A-FE4C7755F1E0}" srcOrd="2" destOrd="0" presId="urn:microsoft.com/office/officeart/2005/8/layout/orgChart1"/>
    <dgm:cxn modelId="{24F0E9FF-A1ED-4557-8893-661991C93D50}" type="presParOf" srcId="{30458BEE-E40D-4A91-A9B2-6A68F7F082F2}" destId="{9800F76D-D469-4130-8D80-8BADDE3C406A}" srcOrd="3" destOrd="0" presId="urn:microsoft.com/office/officeart/2005/8/layout/orgChart1"/>
    <dgm:cxn modelId="{ADCBD8E4-8706-4BD0-B016-519940638277}" type="presParOf" srcId="{9800F76D-D469-4130-8D80-8BADDE3C406A}" destId="{DF30C068-0C75-4CC2-9879-CD1EE133345E}" srcOrd="0" destOrd="0" presId="urn:microsoft.com/office/officeart/2005/8/layout/orgChart1"/>
    <dgm:cxn modelId="{F8B3EB13-2069-4903-A327-E932263724BB}" type="presParOf" srcId="{DF30C068-0C75-4CC2-9879-CD1EE133345E}" destId="{699CDCD1-98A9-4266-9DE9-068A66204257}" srcOrd="0" destOrd="0" presId="urn:microsoft.com/office/officeart/2005/8/layout/orgChart1"/>
    <dgm:cxn modelId="{F9682B84-E08F-4F89-9427-8593ED721505}" type="presParOf" srcId="{DF30C068-0C75-4CC2-9879-CD1EE133345E}" destId="{C7C180D4-BD91-4E88-8AA8-D7B4512D9037}" srcOrd="1" destOrd="0" presId="urn:microsoft.com/office/officeart/2005/8/layout/orgChart1"/>
    <dgm:cxn modelId="{0F97F728-60EC-4334-97EA-E530B56BF027}" type="presParOf" srcId="{9800F76D-D469-4130-8D80-8BADDE3C406A}" destId="{E40C9663-D110-40DC-B5E0-86130AAECC57}" srcOrd="1" destOrd="0" presId="urn:microsoft.com/office/officeart/2005/8/layout/orgChart1"/>
    <dgm:cxn modelId="{E4552B0A-EA90-4423-818B-8A7D6761D955}" type="presParOf" srcId="{E40C9663-D110-40DC-B5E0-86130AAECC57}" destId="{3F7A57B7-6B47-4759-BF0F-0E027DD6307C}" srcOrd="0" destOrd="0" presId="urn:microsoft.com/office/officeart/2005/8/layout/orgChart1"/>
    <dgm:cxn modelId="{3496F346-EBE9-41CB-B8BB-C8354571ACFA}" type="presParOf" srcId="{E40C9663-D110-40DC-B5E0-86130AAECC57}" destId="{9E942A58-EE60-431F-A22B-1932BC38E343}" srcOrd="1" destOrd="0" presId="urn:microsoft.com/office/officeart/2005/8/layout/orgChart1"/>
    <dgm:cxn modelId="{FD820F4A-A88C-43BC-8714-3E08546ECA87}" type="presParOf" srcId="{9E942A58-EE60-431F-A22B-1932BC38E343}" destId="{B810A1B9-D974-496E-B45A-4FE932B6624A}" srcOrd="0" destOrd="0" presId="urn:microsoft.com/office/officeart/2005/8/layout/orgChart1"/>
    <dgm:cxn modelId="{6827726F-2367-46EA-97DA-99F19881DADA}" type="presParOf" srcId="{B810A1B9-D974-496E-B45A-4FE932B6624A}" destId="{104E0BCC-A5EB-42DF-9C48-77B3B0A884B8}" srcOrd="0" destOrd="0" presId="urn:microsoft.com/office/officeart/2005/8/layout/orgChart1"/>
    <dgm:cxn modelId="{8E8B72B9-4F15-4784-BC2C-D9C5C57B4A98}" type="presParOf" srcId="{B810A1B9-D974-496E-B45A-4FE932B6624A}" destId="{AE93CB8A-DA11-4E0F-A423-B1ECE3E95DDD}" srcOrd="1" destOrd="0" presId="urn:microsoft.com/office/officeart/2005/8/layout/orgChart1"/>
    <dgm:cxn modelId="{A8B7CC63-1481-4BAE-8080-4DBB2C6E739B}" type="presParOf" srcId="{9E942A58-EE60-431F-A22B-1932BC38E343}" destId="{D211AD5F-4F46-4827-A3A9-1991F11B6786}" srcOrd="1" destOrd="0" presId="urn:microsoft.com/office/officeart/2005/8/layout/orgChart1"/>
    <dgm:cxn modelId="{B65469A2-F0D9-41EA-91B0-30CBDE60864D}" type="presParOf" srcId="{D211AD5F-4F46-4827-A3A9-1991F11B6786}" destId="{65968713-A50F-4006-B4C3-90E9197F2313}" srcOrd="0" destOrd="0" presId="urn:microsoft.com/office/officeart/2005/8/layout/orgChart1"/>
    <dgm:cxn modelId="{89AE3F39-3EB7-4E2A-AB52-ADCE0354594B}" type="presParOf" srcId="{D211AD5F-4F46-4827-A3A9-1991F11B6786}" destId="{1B84F27A-189C-4315-8A9F-32001384B314}" srcOrd="1" destOrd="0" presId="urn:microsoft.com/office/officeart/2005/8/layout/orgChart1"/>
    <dgm:cxn modelId="{9DAEFB84-F45C-425C-9A01-E2A3A6D26C1C}" type="presParOf" srcId="{1B84F27A-189C-4315-8A9F-32001384B314}" destId="{7D3D765C-F3E2-4F6F-90E8-0B72BB60FDAC}" srcOrd="0" destOrd="0" presId="urn:microsoft.com/office/officeart/2005/8/layout/orgChart1"/>
    <dgm:cxn modelId="{7148FAF9-6C00-46A3-9810-D353658D6A40}" type="presParOf" srcId="{7D3D765C-F3E2-4F6F-90E8-0B72BB60FDAC}" destId="{9AFC7BE2-427F-4172-A53A-141CA965738E}" srcOrd="0" destOrd="0" presId="urn:microsoft.com/office/officeart/2005/8/layout/orgChart1"/>
    <dgm:cxn modelId="{245246ED-B72A-4776-8AF2-173DF68E6B95}" type="presParOf" srcId="{7D3D765C-F3E2-4F6F-90E8-0B72BB60FDAC}" destId="{840FE80B-520D-4DE5-BD84-D14E8D38946F}" srcOrd="1" destOrd="0" presId="urn:microsoft.com/office/officeart/2005/8/layout/orgChart1"/>
    <dgm:cxn modelId="{C6D8F5A7-C458-421F-AAAF-843135A711A2}" type="presParOf" srcId="{1B84F27A-189C-4315-8A9F-32001384B314}" destId="{AA57E57E-CB1A-4F50-A2AB-5051D288B23A}" srcOrd="1" destOrd="0" presId="urn:microsoft.com/office/officeart/2005/8/layout/orgChart1"/>
    <dgm:cxn modelId="{7103A4A5-8D6D-48CF-A050-51172DC1FBD1}" type="presParOf" srcId="{1B84F27A-189C-4315-8A9F-32001384B314}" destId="{65604824-C5D1-4CB6-84CF-B146050EFF30}" srcOrd="2" destOrd="0" presId="urn:microsoft.com/office/officeart/2005/8/layout/orgChart1"/>
    <dgm:cxn modelId="{B7E4F6FD-53D5-4806-A395-6CAA1BDA7146}" type="presParOf" srcId="{D211AD5F-4F46-4827-A3A9-1991F11B6786}" destId="{E46B39F0-60F8-4351-A69E-062EA21494F1}" srcOrd="2" destOrd="0" presId="urn:microsoft.com/office/officeart/2005/8/layout/orgChart1"/>
    <dgm:cxn modelId="{C14C939A-93C5-4CBF-AC5F-FCC0827B9CA7}" type="presParOf" srcId="{D211AD5F-4F46-4827-A3A9-1991F11B6786}" destId="{9A807F72-DDC7-4BCB-ADD0-86A7B6271CBA}" srcOrd="3" destOrd="0" presId="urn:microsoft.com/office/officeart/2005/8/layout/orgChart1"/>
    <dgm:cxn modelId="{BF3A4527-3344-4B05-BC78-345773069AF9}" type="presParOf" srcId="{9A807F72-DDC7-4BCB-ADD0-86A7B6271CBA}" destId="{49F07AA6-7A84-4981-96AD-7F685F6DF1DD}" srcOrd="0" destOrd="0" presId="urn:microsoft.com/office/officeart/2005/8/layout/orgChart1"/>
    <dgm:cxn modelId="{89C8DDCB-700F-4F4A-A5F6-BF84E5443868}" type="presParOf" srcId="{49F07AA6-7A84-4981-96AD-7F685F6DF1DD}" destId="{3126FB52-D35B-4825-A8D7-A2D0E13EB6AA}" srcOrd="0" destOrd="0" presId="urn:microsoft.com/office/officeart/2005/8/layout/orgChart1"/>
    <dgm:cxn modelId="{8F45802B-9B57-45B6-825A-F0CBACF29095}" type="presParOf" srcId="{49F07AA6-7A84-4981-96AD-7F685F6DF1DD}" destId="{2929A4BE-CD25-4888-B28C-77561F0FA200}" srcOrd="1" destOrd="0" presId="urn:microsoft.com/office/officeart/2005/8/layout/orgChart1"/>
    <dgm:cxn modelId="{A2FDB698-0A9E-438B-B73C-86157F29846D}" type="presParOf" srcId="{9A807F72-DDC7-4BCB-ADD0-86A7B6271CBA}" destId="{15DD3CB1-B81B-4164-94A1-FE05C0A75F5E}" srcOrd="1" destOrd="0" presId="urn:microsoft.com/office/officeart/2005/8/layout/orgChart1"/>
    <dgm:cxn modelId="{0CFF9F49-8FFE-4B8B-B76E-452B848C65BC}" type="presParOf" srcId="{9A807F72-DDC7-4BCB-ADD0-86A7B6271CBA}" destId="{AB84B7DA-D2C8-4906-9AD9-8CFB08A0FD19}" srcOrd="2" destOrd="0" presId="urn:microsoft.com/office/officeart/2005/8/layout/orgChart1"/>
    <dgm:cxn modelId="{198ED64A-709F-4AAA-85C1-34174B44416E}" type="presParOf" srcId="{D211AD5F-4F46-4827-A3A9-1991F11B6786}" destId="{7303A9C8-A122-466E-824B-668816450580}" srcOrd="4" destOrd="0" presId="urn:microsoft.com/office/officeart/2005/8/layout/orgChart1"/>
    <dgm:cxn modelId="{C9938399-93E6-46F7-B741-ACE5BA7B9394}" type="presParOf" srcId="{D211AD5F-4F46-4827-A3A9-1991F11B6786}" destId="{D25778A4-3E43-4156-9C5A-EEDD60B45AA7}" srcOrd="5" destOrd="0" presId="urn:microsoft.com/office/officeart/2005/8/layout/orgChart1"/>
    <dgm:cxn modelId="{7306FFF9-73E8-43BF-BE4B-6747394C597E}" type="presParOf" srcId="{D25778A4-3E43-4156-9C5A-EEDD60B45AA7}" destId="{0F1AD210-AA8A-4ECB-A4E3-C24A142B02C3}" srcOrd="0" destOrd="0" presId="urn:microsoft.com/office/officeart/2005/8/layout/orgChart1"/>
    <dgm:cxn modelId="{1228A5F0-4563-41C0-9089-C3E011A8E3EB}" type="presParOf" srcId="{0F1AD210-AA8A-4ECB-A4E3-C24A142B02C3}" destId="{6B390255-B02C-4A51-855E-86EC5585A1C3}" srcOrd="0" destOrd="0" presId="urn:microsoft.com/office/officeart/2005/8/layout/orgChart1"/>
    <dgm:cxn modelId="{8877658C-16CD-4EB6-A5CC-82DCA9B18A06}" type="presParOf" srcId="{0F1AD210-AA8A-4ECB-A4E3-C24A142B02C3}" destId="{4695715E-AF91-45B5-AD72-D7F0909324A8}" srcOrd="1" destOrd="0" presId="urn:microsoft.com/office/officeart/2005/8/layout/orgChart1"/>
    <dgm:cxn modelId="{47D2F3FC-EDB3-47F9-8952-A632F08BCDEB}" type="presParOf" srcId="{D25778A4-3E43-4156-9C5A-EEDD60B45AA7}" destId="{9246940D-0177-4720-8A73-13172AD2CAC3}" srcOrd="1" destOrd="0" presId="urn:microsoft.com/office/officeart/2005/8/layout/orgChart1"/>
    <dgm:cxn modelId="{3E250600-14C5-4DBE-BBAE-39AA00B59D16}" type="presParOf" srcId="{D25778A4-3E43-4156-9C5A-EEDD60B45AA7}" destId="{C19B3999-D1FA-4CDB-8C6E-89B5E25504D7}" srcOrd="2" destOrd="0" presId="urn:microsoft.com/office/officeart/2005/8/layout/orgChart1"/>
    <dgm:cxn modelId="{43941C53-68AA-4777-BE2B-1424E0B2126C}" type="presParOf" srcId="{D211AD5F-4F46-4827-A3A9-1991F11B6786}" destId="{10189AA3-70A8-4700-8C68-CAE4D9023C2B}" srcOrd="6" destOrd="0" presId="urn:microsoft.com/office/officeart/2005/8/layout/orgChart1"/>
    <dgm:cxn modelId="{17B92A9B-E083-428D-B771-D1B2BB32A1F6}" type="presParOf" srcId="{D211AD5F-4F46-4827-A3A9-1991F11B6786}" destId="{6CE5A9F7-713F-4F84-9B0E-4829BD3B55F1}" srcOrd="7" destOrd="0" presId="urn:microsoft.com/office/officeart/2005/8/layout/orgChart1"/>
    <dgm:cxn modelId="{C71C1D9C-CBEA-4828-AEC2-0C0532B1C58F}" type="presParOf" srcId="{6CE5A9F7-713F-4F84-9B0E-4829BD3B55F1}" destId="{A72F4E9A-0F08-41A6-96EB-B68E2E7D8B46}" srcOrd="0" destOrd="0" presId="urn:microsoft.com/office/officeart/2005/8/layout/orgChart1"/>
    <dgm:cxn modelId="{2E7BA79B-C43C-4F82-8047-D32D3B4C6818}" type="presParOf" srcId="{A72F4E9A-0F08-41A6-96EB-B68E2E7D8B46}" destId="{984DC9B5-C46D-4C98-9480-BD4F517F3D4C}" srcOrd="0" destOrd="0" presId="urn:microsoft.com/office/officeart/2005/8/layout/orgChart1"/>
    <dgm:cxn modelId="{54F7A770-8DDC-4FA0-82E8-F760CAF68488}" type="presParOf" srcId="{A72F4E9A-0F08-41A6-96EB-B68E2E7D8B46}" destId="{4A839325-A059-40EA-8A85-D6C21407952F}" srcOrd="1" destOrd="0" presId="urn:microsoft.com/office/officeart/2005/8/layout/orgChart1"/>
    <dgm:cxn modelId="{8CBC70A6-B46C-4893-BA2A-095EE3C88154}" type="presParOf" srcId="{6CE5A9F7-713F-4F84-9B0E-4829BD3B55F1}" destId="{F9DA86FC-A3D8-4279-A2D8-1A3E8361854D}" srcOrd="1" destOrd="0" presId="urn:microsoft.com/office/officeart/2005/8/layout/orgChart1"/>
    <dgm:cxn modelId="{6F8441DE-4175-4665-A39B-FCBF54AD4965}" type="presParOf" srcId="{6CE5A9F7-713F-4F84-9B0E-4829BD3B55F1}" destId="{9247FC45-DFE1-4311-A860-A9FE3BF6868B}" srcOrd="2" destOrd="0" presId="urn:microsoft.com/office/officeart/2005/8/layout/orgChart1"/>
    <dgm:cxn modelId="{2D5F8FDE-22E9-4AED-BF1F-478CD715C0F4}" type="presParOf" srcId="{D211AD5F-4F46-4827-A3A9-1991F11B6786}" destId="{70C82072-A6A0-4E3F-9593-A483A2012154}" srcOrd="8" destOrd="0" presId="urn:microsoft.com/office/officeart/2005/8/layout/orgChart1"/>
    <dgm:cxn modelId="{C9FEA8FF-BE84-4D7F-9E64-9939523759D8}" type="presParOf" srcId="{D211AD5F-4F46-4827-A3A9-1991F11B6786}" destId="{D902A5D6-EB88-4F43-BC82-04C718D03F6E}" srcOrd="9" destOrd="0" presId="urn:microsoft.com/office/officeart/2005/8/layout/orgChart1"/>
    <dgm:cxn modelId="{C0D30B91-8802-4E46-9F7D-433F020C6BF2}" type="presParOf" srcId="{D902A5D6-EB88-4F43-BC82-04C718D03F6E}" destId="{1A79A279-244C-41C3-BC0D-E9AFCADDBCD8}" srcOrd="0" destOrd="0" presId="urn:microsoft.com/office/officeart/2005/8/layout/orgChart1"/>
    <dgm:cxn modelId="{B43BFF7C-9F64-49F6-A297-3FC9AED098E1}" type="presParOf" srcId="{1A79A279-244C-41C3-BC0D-E9AFCADDBCD8}" destId="{F2267A3D-1EB7-4CAE-A5AF-EDF92ED3555F}" srcOrd="0" destOrd="0" presId="urn:microsoft.com/office/officeart/2005/8/layout/orgChart1"/>
    <dgm:cxn modelId="{FDA9E927-A3D2-4A7D-88DB-45E8943BE5A3}" type="presParOf" srcId="{1A79A279-244C-41C3-BC0D-E9AFCADDBCD8}" destId="{131926BA-9475-4884-93CD-EA5D74DD433E}" srcOrd="1" destOrd="0" presId="urn:microsoft.com/office/officeart/2005/8/layout/orgChart1"/>
    <dgm:cxn modelId="{5948ABA5-B414-457B-A4CA-5FBD07DF014D}" type="presParOf" srcId="{D902A5D6-EB88-4F43-BC82-04C718D03F6E}" destId="{70C8CAFA-1570-4AC7-BEAA-B2E8AE283215}" srcOrd="1" destOrd="0" presId="urn:microsoft.com/office/officeart/2005/8/layout/orgChart1"/>
    <dgm:cxn modelId="{29D7A8FF-8AE4-40D0-AE96-52A403998163}" type="presParOf" srcId="{D902A5D6-EB88-4F43-BC82-04C718D03F6E}" destId="{F224EE94-8AF4-4A0C-9A24-652EC3FB3240}" srcOrd="2" destOrd="0" presId="urn:microsoft.com/office/officeart/2005/8/layout/orgChart1"/>
    <dgm:cxn modelId="{C2C95748-4582-4851-8959-108FEA8456E0}" type="presParOf" srcId="{9E942A58-EE60-431F-A22B-1932BC38E343}" destId="{AD14F1D4-E0B1-4FED-B0AB-024B27236CCD}" srcOrd="2" destOrd="0" presId="urn:microsoft.com/office/officeart/2005/8/layout/orgChart1"/>
    <dgm:cxn modelId="{9ACCEE86-958F-4794-8004-21D934E8245A}" type="presParOf" srcId="{E40C9663-D110-40DC-B5E0-86130AAECC57}" destId="{799C2AAB-F7C7-4924-976E-AF167001F771}" srcOrd="2" destOrd="0" presId="urn:microsoft.com/office/officeart/2005/8/layout/orgChart1"/>
    <dgm:cxn modelId="{28CA4927-B487-4D52-AD3F-D717A4485787}" type="presParOf" srcId="{E40C9663-D110-40DC-B5E0-86130AAECC57}" destId="{6A805B98-EC41-4D7A-8CEF-71F1DAA8F9FA}" srcOrd="3" destOrd="0" presId="urn:microsoft.com/office/officeart/2005/8/layout/orgChart1"/>
    <dgm:cxn modelId="{0DE2EF58-D8F0-4626-B09D-DA08CF05943E}" type="presParOf" srcId="{6A805B98-EC41-4D7A-8CEF-71F1DAA8F9FA}" destId="{10BA5AE5-2DF5-401A-AEC4-727B97649615}" srcOrd="0" destOrd="0" presId="urn:microsoft.com/office/officeart/2005/8/layout/orgChart1"/>
    <dgm:cxn modelId="{49231F36-7A5A-4D0D-853B-745E6B05860A}" type="presParOf" srcId="{10BA5AE5-2DF5-401A-AEC4-727B97649615}" destId="{5F3D8559-4FA6-48BD-A73C-85BD5625C43C}" srcOrd="0" destOrd="0" presId="urn:microsoft.com/office/officeart/2005/8/layout/orgChart1"/>
    <dgm:cxn modelId="{507E40F9-1C7E-4CB6-BDD8-1C01A8105691}" type="presParOf" srcId="{10BA5AE5-2DF5-401A-AEC4-727B97649615}" destId="{66090BEA-00D9-4C5C-9523-32A5C302566E}" srcOrd="1" destOrd="0" presId="urn:microsoft.com/office/officeart/2005/8/layout/orgChart1"/>
    <dgm:cxn modelId="{B37AF2EC-30C6-435F-9E53-1EBAAE2C2FEB}" type="presParOf" srcId="{6A805B98-EC41-4D7A-8CEF-71F1DAA8F9FA}" destId="{E7969F29-53C7-44E7-8B26-628E6F193E77}" srcOrd="1" destOrd="0" presId="urn:microsoft.com/office/officeart/2005/8/layout/orgChart1"/>
    <dgm:cxn modelId="{C01460BC-F53E-401C-94E2-E6A38634EEE6}" type="presParOf" srcId="{E7969F29-53C7-44E7-8B26-628E6F193E77}" destId="{F080A8C9-E5BD-40ED-9398-97C22DAB31FC}" srcOrd="0" destOrd="0" presId="urn:microsoft.com/office/officeart/2005/8/layout/orgChart1"/>
    <dgm:cxn modelId="{2A7CEF4B-3E41-4CA2-8219-F968EEFE932E}" type="presParOf" srcId="{E7969F29-53C7-44E7-8B26-628E6F193E77}" destId="{5332F086-AC1D-40A3-B322-9C2E7B482F2A}" srcOrd="1" destOrd="0" presId="urn:microsoft.com/office/officeart/2005/8/layout/orgChart1"/>
    <dgm:cxn modelId="{FD46B35A-3FF3-4BFD-B889-B3457F8C4DE8}" type="presParOf" srcId="{5332F086-AC1D-40A3-B322-9C2E7B482F2A}" destId="{46F97B50-9978-49A2-81D5-619E9960730B}" srcOrd="0" destOrd="0" presId="urn:microsoft.com/office/officeart/2005/8/layout/orgChart1"/>
    <dgm:cxn modelId="{DC7777C8-8288-4234-8C74-162DBD58551D}" type="presParOf" srcId="{46F97B50-9978-49A2-81D5-619E9960730B}" destId="{5192FA31-6E3C-4404-B08A-5BCB14D436B8}" srcOrd="0" destOrd="0" presId="urn:microsoft.com/office/officeart/2005/8/layout/orgChart1"/>
    <dgm:cxn modelId="{77040FC3-1086-4CD9-813E-F76726E7B8A6}" type="presParOf" srcId="{46F97B50-9978-49A2-81D5-619E9960730B}" destId="{59FE2919-8E26-4603-9102-DB1823665B87}" srcOrd="1" destOrd="0" presId="urn:microsoft.com/office/officeart/2005/8/layout/orgChart1"/>
    <dgm:cxn modelId="{DA326798-E4DB-44EB-9166-9C0BBA82C152}" type="presParOf" srcId="{5332F086-AC1D-40A3-B322-9C2E7B482F2A}" destId="{1DF3FD23-60BA-4A99-BFC2-A6FC0C31DB3C}" srcOrd="1" destOrd="0" presId="urn:microsoft.com/office/officeart/2005/8/layout/orgChart1"/>
    <dgm:cxn modelId="{890849D7-D937-44A6-B5E9-A7AF42345724}" type="presParOf" srcId="{5332F086-AC1D-40A3-B322-9C2E7B482F2A}" destId="{3EC8B02D-4A96-4204-9960-FEEA38C755AD}" srcOrd="2" destOrd="0" presId="urn:microsoft.com/office/officeart/2005/8/layout/orgChart1"/>
    <dgm:cxn modelId="{4B3B4663-EFBA-4950-9384-C4F83EA2F3A0}" type="presParOf" srcId="{E7969F29-53C7-44E7-8B26-628E6F193E77}" destId="{745B7D96-6542-4D4F-AF9F-4F0DDBB3A6AA}" srcOrd="2" destOrd="0" presId="urn:microsoft.com/office/officeart/2005/8/layout/orgChart1"/>
    <dgm:cxn modelId="{7A6C33FE-E3BA-4CCD-9B8B-2AB9C3273BD6}" type="presParOf" srcId="{E7969F29-53C7-44E7-8B26-628E6F193E77}" destId="{D60D5CA0-3841-4D88-8ADD-CCDE9C112D05}" srcOrd="3" destOrd="0" presId="urn:microsoft.com/office/officeart/2005/8/layout/orgChart1"/>
    <dgm:cxn modelId="{075CF76C-3183-4B34-9E8A-6E8EE9BEA3E7}" type="presParOf" srcId="{D60D5CA0-3841-4D88-8ADD-CCDE9C112D05}" destId="{EEBD1337-5ABF-4DF4-8287-58E804B38D08}" srcOrd="0" destOrd="0" presId="urn:microsoft.com/office/officeart/2005/8/layout/orgChart1"/>
    <dgm:cxn modelId="{D734EE22-21FF-49A7-B947-E664AD8C9505}" type="presParOf" srcId="{EEBD1337-5ABF-4DF4-8287-58E804B38D08}" destId="{28B8D0B4-9300-475F-8E72-DAC8804BFCF1}" srcOrd="0" destOrd="0" presId="urn:microsoft.com/office/officeart/2005/8/layout/orgChart1"/>
    <dgm:cxn modelId="{89A1E904-7C3C-4BD1-A8C7-AFF24C467068}" type="presParOf" srcId="{EEBD1337-5ABF-4DF4-8287-58E804B38D08}" destId="{7CBB0F97-8784-427E-AF67-F1CBE7AA35F6}" srcOrd="1" destOrd="0" presId="urn:microsoft.com/office/officeart/2005/8/layout/orgChart1"/>
    <dgm:cxn modelId="{075EBE59-957F-493B-9610-86C07A881B4E}" type="presParOf" srcId="{D60D5CA0-3841-4D88-8ADD-CCDE9C112D05}" destId="{CDD04B34-350E-425A-82D1-D7FAA8613D20}" srcOrd="1" destOrd="0" presId="urn:microsoft.com/office/officeart/2005/8/layout/orgChart1"/>
    <dgm:cxn modelId="{7BACF198-4A42-4BF0-8F3B-F5E1108D7D47}" type="presParOf" srcId="{D60D5CA0-3841-4D88-8ADD-CCDE9C112D05}" destId="{9CD53DED-AE33-4510-B695-87A903740A2E}" srcOrd="2" destOrd="0" presId="urn:microsoft.com/office/officeart/2005/8/layout/orgChart1"/>
    <dgm:cxn modelId="{CFD54CE2-F992-47EB-961C-B28F7399AA5C}" type="presParOf" srcId="{E7969F29-53C7-44E7-8B26-628E6F193E77}" destId="{89E2EEC5-A76A-4AD1-A1B8-4C14D8E5875B}" srcOrd="4" destOrd="0" presId="urn:microsoft.com/office/officeart/2005/8/layout/orgChart1"/>
    <dgm:cxn modelId="{AE53F7E8-B045-493A-9598-6B0FD05902B5}" type="presParOf" srcId="{E7969F29-53C7-44E7-8B26-628E6F193E77}" destId="{17E48C2C-C2FD-4EF9-9348-A748D6B91338}" srcOrd="5" destOrd="0" presId="urn:microsoft.com/office/officeart/2005/8/layout/orgChart1"/>
    <dgm:cxn modelId="{1444C34A-63A8-4FF9-9B80-33701DB920DD}" type="presParOf" srcId="{17E48C2C-C2FD-4EF9-9348-A748D6B91338}" destId="{41488300-8A65-4783-B681-685FBBA4E59E}" srcOrd="0" destOrd="0" presId="urn:microsoft.com/office/officeart/2005/8/layout/orgChart1"/>
    <dgm:cxn modelId="{AE082932-05A7-46A4-84F3-4B61197EBBB0}" type="presParOf" srcId="{41488300-8A65-4783-B681-685FBBA4E59E}" destId="{D7BE0AF1-B3B1-427F-82FC-B41A207C2345}" srcOrd="0" destOrd="0" presId="urn:microsoft.com/office/officeart/2005/8/layout/orgChart1"/>
    <dgm:cxn modelId="{F1D951CA-B9C4-46B4-B39C-600A8EA4DF6A}" type="presParOf" srcId="{41488300-8A65-4783-B681-685FBBA4E59E}" destId="{F32F550B-C885-4BD1-9CAA-F26B497B9835}" srcOrd="1" destOrd="0" presId="urn:microsoft.com/office/officeart/2005/8/layout/orgChart1"/>
    <dgm:cxn modelId="{3B8BA2A2-49D0-43F7-A8F4-8CA442D7A206}" type="presParOf" srcId="{17E48C2C-C2FD-4EF9-9348-A748D6B91338}" destId="{71FC41D0-790F-476A-B165-9F028CA3810E}" srcOrd="1" destOrd="0" presId="urn:microsoft.com/office/officeart/2005/8/layout/orgChart1"/>
    <dgm:cxn modelId="{A5604C1E-A3D5-452D-B82F-8EBE83A1C260}" type="presParOf" srcId="{17E48C2C-C2FD-4EF9-9348-A748D6B91338}" destId="{912FCA61-C221-42EB-A6C1-21E1E8FED5F2}" srcOrd="2" destOrd="0" presId="urn:microsoft.com/office/officeart/2005/8/layout/orgChart1"/>
    <dgm:cxn modelId="{7550F894-A8D6-4FDB-A553-A11AFB0D0D46}" type="presParOf" srcId="{6A805B98-EC41-4D7A-8CEF-71F1DAA8F9FA}" destId="{B9F8FBB4-D356-4639-BBB9-D5461263AD5C}" srcOrd="2" destOrd="0" presId="urn:microsoft.com/office/officeart/2005/8/layout/orgChart1"/>
    <dgm:cxn modelId="{BED83500-01C9-4E43-845A-76ADF28BCA6B}" type="presParOf" srcId="{9800F76D-D469-4130-8D80-8BADDE3C406A}" destId="{D7172DD0-368C-4117-9DEB-785E3716B8C5}" srcOrd="2" destOrd="0" presId="urn:microsoft.com/office/officeart/2005/8/layout/orgChart1"/>
    <dgm:cxn modelId="{2BAD9C30-956F-446A-859D-38E0CA2BFFAD}" type="presParOf" srcId="{04E1EC63-F664-48CE-B227-A9853AD2A24C}" destId="{D7B3B80A-DB58-40A6-8625-7382D091D7A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91C2B5-2C30-40A1-BA30-CABB729185B6}" type="doc">
      <dgm:prSet loTypeId="urn:microsoft.com/office/officeart/2005/8/layout/hList1" loCatId="list" qsTypeId="urn:microsoft.com/office/officeart/2005/8/quickstyle/simple1" qsCatId="simple" csTypeId="urn:microsoft.com/office/officeart/2005/8/colors/accent1_4" csCatId="accent1" phldr="1"/>
      <dgm:spPr/>
      <dgm:t>
        <a:bodyPr/>
        <a:lstStyle/>
        <a:p>
          <a:endParaRPr lang="en-US"/>
        </a:p>
      </dgm:t>
    </dgm:pt>
    <dgm:pt modelId="{4868568B-E550-40B4-BCA4-14CA1A402B6D}">
      <dgm:prSet phldrT="[Text]" custT="1"/>
      <dgm:spPr/>
      <dgm:t>
        <a:bodyPr/>
        <a:lstStyle/>
        <a:p>
          <a:r>
            <a:rPr lang="en-IN" sz="1600" b="1" dirty="0">
              <a:latin typeface="Montserrat" panose="00000500000000000000" pitchFamily="2" charset="0"/>
            </a:rPr>
            <a:t>GENERAL RULE</a:t>
          </a:r>
          <a:endParaRPr lang="en-US" sz="1600" dirty="0">
            <a:latin typeface="Montserrat" panose="00000500000000000000" pitchFamily="2" charset="0"/>
          </a:endParaRPr>
        </a:p>
      </dgm:t>
    </dgm:pt>
    <dgm:pt modelId="{9CBA994D-A182-4805-90B1-5699DE6BF9D6}" type="parTrans" cxnId="{01E5D2C3-48EC-4B04-AB19-F7C0C14DAC35}">
      <dgm:prSet/>
      <dgm:spPr/>
      <dgm:t>
        <a:bodyPr/>
        <a:lstStyle/>
        <a:p>
          <a:endParaRPr lang="en-US"/>
        </a:p>
      </dgm:t>
    </dgm:pt>
    <dgm:pt modelId="{3B6EB334-ACED-4B57-9614-AE4E97FA7335}" type="sibTrans" cxnId="{01E5D2C3-48EC-4B04-AB19-F7C0C14DAC35}">
      <dgm:prSet/>
      <dgm:spPr/>
      <dgm:t>
        <a:bodyPr/>
        <a:lstStyle/>
        <a:p>
          <a:endParaRPr lang="en-US"/>
        </a:p>
      </dgm:t>
    </dgm:pt>
    <dgm:pt modelId="{AF8599CF-B2EA-4E6E-BFEC-8D0EC0EBE7B3}">
      <dgm:prSet phldrT="[Text]" custT="1"/>
      <dgm:spPr/>
      <dgm:t>
        <a:bodyPr/>
        <a:lstStyle/>
        <a:p>
          <a:r>
            <a:rPr lang="en-IN" sz="1600" dirty="0">
              <a:latin typeface="Montserrat" panose="00000500000000000000" pitchFamily="2" charset="0"/>
            </a:rPr>
            <a:t>Expenditure is deductible if it is:</a:t>
          </a:r>
          <a:endParaRPr lang="en-US" sz="1600" dirty="0">
            <a:latin typeface="Montserrat" panose="00000500000000000000" pitchFamily="2" charset="0"/>
          </a:endParaRPr>
        </a:p>
      </dgm:t>
    </dgm:pt>
    <dgm:pt modelId="{00C5C127-E167-4866-A78D-8F0AD6C57A96}" type="parTrans" cxnId="{EF7FB50C-B394-4CFD-826A-DC284D51956C}">
      <dgm:prSet/>
      <dgm:spPr/>
      <dgm:t>
        <a:bodyPr/>
        <a:lstStyle/>
        <a:p>
          <a:endParaRPr lang="en-US"/>
        </a:p>
      </dgm:t>
    </dgm:pt>
    <dgm:pt modelId="{81304F10-3D06-480A-AF63-254E5E12B6C2}" type="sibTrans" cxnId="{EF7FB50C-B394-4CFD-826A-DC284D51956C}">
      <dgm:prSet/>
      <dgm:spPr/>
      <dgm:t>
        <a:bodyPr/>
        <a:lstStyle/>
        <a:p>
          <a:endParaRPr lang="en-US"/>
        </a:p>
      </dgm:t>
    </dgm:pt>
    <dgm:pt modelId="{32301124-36E6-41EE-BC5F-1F1A05DD445A}">
      <dgm:prSet custT="1"/>
      <dgm:spPr/>
      <dgm:t>
        <a:bodyPr/>
        <a:lstStyle/>
        <a:p>
          <a:r>
            <a:rPr lang="en-IN" sz="1600" b="1" dirty="0">
              <a:latin typeface="Montserrat" panose="00000500000000000000" pitchFamily="2" charset="0"/>
            </a:rPr>
            <a:t>Wholly and exclusively incurred for business purposes</a:t>
          </a:r>
          <a:r>
            <a:rPr lang="en-IN" sz="1600" dirty="0">
              <a:latin typeface="Montserrat" panose="00000500000000000000" pitchFamily="2" charset="0"/>
            </a:rPr>
            <a:t>, and</a:t>
          </a:r>
        </a:p>
      </dgm:t>
    </dgm:pt>
    <dgm:pt modelId="{05EE6D24-47FA-493C-B409-97E7F2492BA8}" type="parTrans" cxnId="{1FA2E05D-ADCE-4DA4-9B77-324B29010B58}">
      <dgm:prSet/>
      <dgm:spPr/>
      <dgm:t>
        <a:bodyPr/>
        <a:lstStyle/>
        <a:p>
          <a:endParaRPr lang="en-US"/>
        </a:p>
      </dgm:t>
    </dgm:pt>
    <dgm:pt modelId="{7BE874FD-747C-40B0-BA91-BCF8B8BA36B5}" type="sibTrans" cxnId="{1FA2E05D-ADCE-4DA4-9B77-324B29010B58}">
      <dgm:prSet/>
      <dgm:spPr/>
      <dgm:t>
        <a:bodyPr/>
        <a:lstStyle/>
        <a:p>
          <a:endParaRPr lang="en-US"/>
        </a:p>
      </dgm:t>
    </dgm:pt>
    <dgm:pt modelId="{1BF24BAE-D4B3-4C4D-8035-1C43D5CF7855}">
      <dgm:prSet custT="1"/>
      <dgm:spPr/>
      <dgm:t>
        <a:bodyPr/>
        <a:lstStyle/>
        <a:p>
          <a:r>
            <a:rPr lang="en-IN" sz="1600" b="1">
              <a:latin typeface="Montserrat" panose="00000500000000000000" pitchFamily="2" charset="0"/>
            </a:rPr>
            <a:t>Revenue in nature</a:t>
          </a:r>
          <a:r>
            <a:rPr lang="en-IN" sz="1600">
              <a:latin typeface="Montserrat" panose="00000500000000000000" pitchFamily="2" charset="0"/>
            </a:rPr>
            <a:t>, and</a:t>
          </a:r>
          <a:endParaRPr lang="en-IN" sz="1600" dirty="0">
            <a:latin typeface="Montserrat" panose="00000500000000000000" pitchFamily="2" charset="0"/>
          </a:endParaRPr>
        </a:p>
      </dgm:t>
    </dgm:pt>
    <dgm:pt modelId="{7F65462F-BBE9-4E4F-91A7-A2CC0E9BBB30}" type="parTrans" cxnId="{C61E66C7-94E0-4C43-8FF3-74E84EBE93FC}">
      <dgm:prSet/>
      <dgm:spPr/>
      <dgm:t>
        <a:bodyPr/>
        <a:lstStyle/>
        <a:p>
          <a:endParaRPr lang="en-US"/>
        </a:p>
      </dgm:t>
    </dgm:pt>
    <dgm:pt modelId="{A575CDE8-D6A9-4DFF-9206-A6049ABEDBAD}" type="sibTrans" cxnId="{C61E66C7-94E0-4C43-8FF3-74E84EBE93FC}">
      <dgm:prSet/>
      <dgm:spPr/>
      <dgm:t>
        <a:bodyPr/>
        <a:lstStyle/>
        <a:p>
          <a:endParaRPr lang="en-US"/>
        </a:p>
      </dgm:t>
    </dgm:pt>
    <dgm:pt modelId="{216324B2-8200-4BA4-ACD3-BDD501B2C026}">
      <dgm:prSet custT="1"/>
      <dgm:spPr/>
      <dgm:t>
        <a:bodyPr/>
        <a:lstStyle/>
        <a:p>
          <a:r>
            <a:rPr lang="en-IN" sz="1600" dirty="0">
              <a:latin typeface="Montserrat" panose="00000500000000000000" pitchFamily="2" charset="0"/>
            </a:rPr>
            <a:t>Incurred during the relevant </a:t>
          </a:r>
          <a:r>
            <a:rPr lang="en-IN" sz="1600" b="0" dirty="0">
              <a:latin typeface="Montserrat" panose="00000500000000000000" pitchFamily="2" charset="0"/>
            </a:rPr>
            <a:t>Tax Period</a:t>
          </a:r>
        </a:p>
      </dgm:t>
    </dgm:pt>
    <dgm:pt modelId="{74771C04-9C38-4C2C-82C5-813CE22F1589}" type="parTrans" cxnId="{4FD0C56B-3C96-4943-A841-18C9135AE485}">
      <dgm:prSet/>
      <dgm:spPr/>
      <dgm:t>
        <a:bodyPr/>
        <a:lstStyle/>
        <a:p>
          <a:endParaRPr lang="en-US"/>
        </a:p>
      </dgm:t>
    </dgm:pt>
    <dgm:pt modelId="{2BCC71DB-E444-4046-BAD2-74447F830440}" type="sibTrans" cxnId="{4FD0C56B-3C96-4943-A841-18C9135AE485}">
      <dgm:prSet/>
      <dgm:spPr/>
      <dgm:t>
        <a:bodyPr/>
        <a:lstStyle/>
        <a:p>
          <a:endParaRPr lang="en-US"/>
        </a:p>
      </dgm:t>
    </dgm:pt>
    <dgm:pt modelId="{BF484970-E202-46AA-9C8E-1EA41BDAACCD}" type="pres">
      <dgm:prSet presAssocID="{6191C2B5-2C30-40A1-BA30-CABB729185B6}" presName="Name0" presStyleCnt="0">
        <dgm:presLayoutVars>
          <dgm:dir/>
          <dgm:animLvl val="lvl"/>
          <dgm:resizeHandles val="exact"/>
        </dgm:presLayoutVars>
      </dgm:prSet>
      <dgm:spPr/>
    </dgm:pt>
    <dgm:pt modelId="{A4C72D1F-32F5-484B-A060-724C9ACFF532}" type="pres">
      <dgm:prSet presAssocID="{4868568B-E550-40B4-BCA4-14CA1A402B6D}" presName="composite" presStyleCnt="0"/>
      <dgm:spPr/>
    </dgm:pt>
    <dgm:pt modelId="{8C17B3EE-C8DA-4817-BBE9-33BBEBFD58DA}" type="pres">
      <dgm:prSet presAssocID="{4868568B-E550-40B4-BCA4-14CA1A402B6D}" presName="parTx" presStyleLbl="alignNode1" presStyleIdx="0" presStyleCnt="1">
        <dgm:presLayoutVars>
          <dgm:chMax val="0"/>
          <dgm:chPref val="0"/>
          <dgm:bulletEnabled val="1"/>
        </dgm:presLayoutVars>
      </dgm:prSet>
      <dgm:spPr/>
    </dgm:pt>
    <dgm:pt modelId="{76ACEDC8-5246-4F66-9832-F4C180D69EAD}" type="pres">
      <dgm:prSet presAssocID="{4868568B-E550-40B4-BCA4-14CA1A402B6D}" presName="desTx" presStyleLbl="alignAccFollowNode1" presStyleIdx="0" presStyleCnt="1">
        <dgm:presLayoutVars>
          <dgm:bulletEnabled val="1"/>
        </dgm:presLayoutVars>
      </dgm:prSet>
      <dgm:spPr/>
    </dgm:pt>
  </dgm:ptLst>
  <dgm:cxnLst>
    <dgm:cxn modelId="{EF7FB50C-B394-4CFD-826A-DC284D51956C}" srcId="{4868568B-E550-40B4-BCA4-14CA1A402B6D}" destId="{AF8599CF-B2EA-4E6E-BFEC-8D0EC0EBE7B3}" srcOrd="0" destOrd="0" parTransId="{00C5C127-E167-4866-A78D-8F0AD6C57A96}" sibTransId="{81304F10-3D06-480A-AF63-254E5E12B6C2}"/>
    <dgm:cxn modelId="{4067E020-8E8E-4D1F-AABD-9110F6BFB638}" type="presOf" srcId="{1BF24BAE-D4B3-4C4D-8035-1C43D5CF7855}" destId="{76ACEDC8-5246-4F66-9832-F4C180D69EAD}" srcOrd="0" destOrd="2" presId="urn:microsoft.com/office/officeart/2005/8/layout/hList1"/>
    <dgm:cxn modelId="{1FA2E05D-ADCE-4DA4-9B77-324B29010B58}" srcId="{AF8599CF-B2EA-4E6E-BFEC-8D0EC0EBE7B3}" destId="{32301124-36E6-41EE-BC5F-1F1A05DD445A}" srcOrd="0" destOrd="0" parTransId="{05EE6D24-47FA-493C-B409-97E7F2492BA8}" sibTransId="{7BE874FD-747C-40B0-BA91-BCF8B8BA36B5}"/>
    <dgm:cxn modelId="{C493FA41-5074-446B-A4BD-9B1FD8256F9E}" type="presOf" srcId="{AF8599CF-B2EA-4E6E-BFEC-8D0EC0EBE7B3}" destId="{76ACEDC8-5246-4F66-9832-F4C180D69EAD}" srcOrd="0" destOrd="0" presId="urn:microsoft.com/office/officeart/2005/8/layout/hList1"/>
    <dgm:cxn modelId="{E6D9DF44-D5C6-4B66-8232-D88CF8752DA4}" type="presOf" srcId="{4868568B-E550-40B4-BCA4-14CA1A402B6D}" destId="{8C17B3EE-C8DA-4817-BBE9-33BBEBFD58DA}" srcOrd="0" destOrd="0" presId="urn:microsoft.com/office/officeart/2005/8/layout/hList1"/>
    <dgm:cxn modelId="{4FD0C56B-3C96-4943-A841-18C9135AE485}" srcId="{AF8599CF-B2EA-4E6E-BFEC-8D0EC0EBE7B3}" destId="{216324B2-8200-4BA4-ACD3-BDD501B2C026}" srcOrd="2" destOrd="0" parTransId="{74771C04-9C38-4C2C-82C5-813CE22F1589}" sibTransId="{2BCC71DB-E444-4046-BAD2-74447F830440}"/>
    <dgm:cxn modelId="{E8077A9B-63E4-48C7-B67B-4D3BD2215C6A}" type="presOf" srcId="{6191C2B5-2C30-40A1-BA30-CABB729185B6}" destId="{BF484970-E202-46AA-9C8E-1EA41BDAACCD}" srcOrd="0" destOrd="0" presId="urn:microsoft.com/office/officeart/2005/8/layout/hList1"/>
    <dgm:cxn modelId="{01E5D2C3-48EC-4B04-AB19-F7C0C14DAC35}" srcId="{6191C2B5-2C30-40A1-BA30-CABB729185B6}" destId="{4868568B-E550-40B4-BCA4-14CA1A402B6D}" srcOrd="0" destOrd="0" parTransId="{9CBA994D-A182-4805-90B1-5699DE6BF9D6}" sibTransId="{3B6EB334-ACED-4B57-9614-AE4E97FA7335}"/>
    <dgm:cxn modelId="{C61E66C7-94E0-4C43-8FF3-74E84EBE93FC}" srcId="{AF8599CF-B2EA-4E6E-BFEC-8D0EC0EBE7B3}" destId="{1BF24BAE-D4B3-4C4D-8035-1C43D5CF7855}" srcOrd="1" destOrd="0" parTransId="{7F65462F-BBE9-4E4F-91A7-A2CC0E9BBB30}" sibTransId="{A575CDE8-D6A9-4DFF-9206-A6049ABEDBAD}"/>
    <dgm:cxn modelId="{7F20A5E6-A33F-4076-B98A-9BA4EF80AC2C}" type="presOf" srcId="{32301124-36E6-41EE-BC5F-1F1A05DD445A}" destId="{76ACEDC8-5246-4F66-9832-F4C180D69EAD}" srcOrd="0" destOrd="1" presId="urn:microsoft.com/office/officeart/2005/8/layout/hList1"/>
    <dgm:cxn modelId="{D0A489EA-152F-4B3E-B7D4-90AB01FB401A}" type="presOf" srcId="{216324B2-8200-4BA4-ACD3-BDD501B2C026}" destId="{76ACEDC8-5246-4F66-9832-F4C180D69EAD}" srcOrd="0" destOrd="3" presId="urn:microsoft.com/office/officeart/2005/8/layout/hList1"/>
    <dgm:cxn modelId="{E3063EFA-09CB-4F4C-A9EC-41AB285C0027}" type="presParOf" srcId="{BF484970-E202-46AA-9C8E-1EA41BDAACCD}" destId="{A4C72D1F-32F5-484B-A060-724C9ACFF532}" srcOrd="0" destOrd="0" presId="urn:microsoft.com/office/officeart/2005/8/layout/hList1"/>
    <dgm:cxn modelId="{AD55E030-6FBF-4E82-AA23-1FE92AA26127}" type="presParOf" srcId="{A4C72D1F-32F5-484B-A060-724C9ACFF532}" destId="{8C17B3EE-C8DA-4817-BBE9-33BBEBFD58DA}" srcOrd="0" destOrd="0" presId="urn:microsoft.com/office/officeart/2005/8/layout/hList1"/>
    <dgm:cxn modelId="{6716D45F-1A23-4282-B9B4-E32731166013}" type="presParOf" srcId="{A4C72D1F-32F5-484B-A060-724C9ACFF532}" destId="{76ACEDC8-5246-4F66-9832-F4C180D69EA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F7F3D2-5771-43E9-810C-82222E648560}" type="doc">
      <dgm:prSet loTypeId="urn:microsoft.com/office/officeart/2005/8/layout/hList1" loCatId="list" qsTypeId="urn:microsoft.com/office/officeart/2005/8/quickstyle/simple1" qsCatId="simple" csTypeId="urn:microsoft.com/office/officeart/2005/8/colors/accent1_4" csCatId="accent1" phldr="1"/>
      <dgm:spPr/>
      <dgm:t>
        <a:bodyPr/>
        <a:lstStyle/>
        <a:p>
          <a:endParaRPr lang="en-US"/>
        </a:p>
      </dgm:t>
    </dgm:pt>
    <dgm:pt modelId="{7A9D91C5-2853-4174-B887-475BD0733B64}">
      <dgm:prSet phldrT="[Text]" custT="1"/>
      <dgm:spPr/>
      <dgm:t>
        <a:bodyPr/>
        <a:lstStyle/>
        <a:p>
          <a:r>
            <a:rPr lang="en-IN" sz="1600" b="1" dirty="0">
              <a:latin typeface="Montserrat" panose="00000500000000000000" pitchFamily="2" charset="0"/>
            </a:rPr>
            <a:t>INTEREST EXPENDITURE</a:t>
          </a:r>
          <a:endParaRPr lang="en-US" sz="1600" dirty="0">
            <a:latin typeface="Montserrat" panose="00000500000000000000" pitchFamily="2" charset="0"/>
          </a:endParaRPr>
        </a:p>
      </dgm:t>
    </dgm:pt>
    <dgm:pt modelId="{C4033565-3B94-4D85-B08A-A64768DCBBCC}" type="parTrans" cxnId="{0DC9A527-7655-4248-8817-D7A387BB4DF3}">
      <dgm:prSet/>
      <dgm:spPr/>
      <dgm:t>
        <a:bodyPr/>
        <a:lstStyle/>
        <a:p>
          <a:endParaRPr lang="en-US"/>
        </a:p>
      </dgm:t>
    </dgm:pt>
    <dgm:pt modelId="{9B99FEA7-3E3E-4688-BF15-E4593DE6C0EB}" type="sibTrans" cxnId="{0DC9A527-7655-4248-8817-D7A387BB4DF3}">
      <dgm:prSet/>
      <dgm:spPr/>
      <dgm:t>
        <a:bodyPr/>
        <a:lstStyle/>
        <a:p>
          <a:endParaRPr lang="en-US"/>
        </a:p>
      </dgm:t>
    </dgm:pt>
    <dgm:pt modelId="{890680FC-98A9-4384-A63A-ED844CD9F223}">
      <dgm:prSet phldrT="[Text]" custT="1"/>
      <dgm:spPr/>
      <dgm:t>
        <a:bodyPr/>
        <a:lstStyle/>
        <a:p>
          <a:pPr>
            <a:buFont typeface="Arial" panose="020B0604020202020204" pitchFamily="34" charset="0"/>
            <a:buChar char="•"/>
          </a:pPr>
          <a:r>
            <a:rPr lang="en-IN" sz="1600" dirty="0">
              <a:latin typeface="Montserrat" panose="00000500000000000000" pitchFamily="2" charset="0"/>
            </a:rPr>
            <a:t>Interest is generally deductible in the Tax Period incurred</a:t>
          </a:r>
          <a:endParaRPr lang="en-US" sz="1600" dirty="0">
            <a:latin typeface="Montserrat" panose="00000500000000000000" pitchFamily="2" charset="0"/>
          </a:endParaRPr>
        </a:p>
      </dgm:t>
    </dgm:pt>
    <dgm:pt modelId="{FB467E99-4549-4785-8E76-842D35A2488B}" type="sibTrans" cxnId="{A363EC09-CA9E-4BB3-9676-A8B7F710D460}">
      <dgm:prSet/>
      <dgm:spPr/>
      <dgm:t>
        <a:bodyPr/>
        <a:lstStyle/>
        <a:p>
          <a:endParaRPr lang="en-US"/>
        </a:p>
      </dgm:t>
    </dgm:pt>
    <dgm:pt modelId="{2F0BC787-6F59-4C03-82CE-B74DCD3E4615}" type="parTrans" cxnId="{A363EC09-CA9E-4BB3-9676-A8B7F710D460}">
      <dgm:prSet/>
      <dgm:spPr/>
      <dgm:t>
        <a:bodyPr/>
        <a:lstStyle/>
        <a:p>
          <a:endParaRPr lang="en-US"/>
        </a:p>
      </dgm:t>
    </dgm:pt>
    <dgm:pt modelId="{28B7AB76-A9FE-41B3-B4BF-B0C30045B144}">
      <dgm:prSet custT="1"/>
      <dgm:spPr/>
      <dgm:t>
        <a:bodyPr/>
        <a:lstStyle/>
        <a:p>
          <a:r>
            <a:rPr lang="en-IN" sz="1600" dirty="0">
              <a:latin typeface="Montserrat" panose="00000500000000000000" pitchFamily="2" charset="0"/>
            </a:rPr>
            <a:t>Subject to:</a:t>
          </a:r>
        </a:p>
      </dgm:t>
    </dgm:pt>
    <dgm:pt modelId="{4B1FB1FC-185A-45B9-BC32-182A1C43BC34}" type="sibTrans" cxnId="{2A35A5EA-1F42-449A-BC16-E0C99BFC0C37}">
      <dgm:prSet/>
      <dgm:spPr/>
      <dgm:t>
        <a:bodyPr/>
        <a:lstStyle/>
        <a:p>
          <a:endParaRPr lang="en-US"/>
        </a:p>
      </dgm:t>
    </dgm:pt>
    <dgm:pt modelId="{A0648EC5-3DBF-4D70-9764-4E5BA3BA182B}" type="parTrans" cxnId="{2A35A5EA-1F42-449A-BC16-E0C99BFC0C37}">
      <dgm:prSet/>
      <dgm:spPr/>
      <dgm:t>
        <a:bodyPr/>
        <a:lstStyle/>
        <a:p>
          <a:endParaRPr lang="en-US"/>
        </a:p>
      </dgm:t>
    </dgm:pt>
    <dgm:pt modelId="{00E470FE-7C8B-4D94-9FF7-CB1691397F28}">
      <dgm:prSet custT="1"/>
      <dgm:spPr/>
      <dgm:t>
        <a:bodyPr/>
        <a:lstStyle/>
        <a:p>
          <a:r>
            <a:rPr lang="en-IN" sz="1600" b="1" dirty="0">
              <a:latin typeface="Montserrat" panose="00000500000000000000" pitchFamily="2" charset="0"/>
            </a:rPr>
            <a:t>General Interest Limitation</a:t>
          </a:r>
          <a:r>
            <a:rPr lang="en-IN" sz="1600" dirty="0">
              <a:latin typeface="Montserrat" panose="00000500000000000000" pitchFamily="2" charset="0"/>
            </a:rPr>
            <a:t>:</a:t>
          </a:r>
          <a:br>
            <a:rPr lang="en-IN" sz="1600" dirty="0">
              <a:latin typeface="Montserrat" panose="00000500000000000000" pitchFamily="2" charset="0"/>
            </a:rPr>
          </a:br>
          <a:r>
            <a:rPr lang="en-IN" sz="1600" dirty="0">
              <a:latin typeface="Montserrat" panose="00000500000000000000" pitchFamily="2" charset="0"/>
            </a:rPr>
            <a:t>Deduction restricted to </a:t>
          </a:r>
          <a:r>
            <a:rPr lang="en-IN" sz="1600" b="1" dirty="0">
              <a:latin typeface="Montserrat" panose="00000500000000000000" pitchFamily="2" charset="0"/>
            </a:rPr>
            <a:t>30% of EBITDA</a:t>
          </a:r>
          <a:r>
            <a:rPr lang="en-IN" sz="1600" dirty="0">
              <a:latin typeface="Montserrat" panose="00000500000000000000" pitchFamily="2" charset="0"/>
            </a:rPr>
            <a:t>, only if Net Interest </a:t>
          </a:r>
          <a:r>
            <a:rPr lang="en-IN" sz="1600" u="sng" dirty="0">
              <a:latin typeface="Montserrat" panose="00000500000000000000" pitchFamily="2" charset="0"/>
            </a:rPr>
            <a:t>&gt;</a:t>
          </a:r>
          <a:r>
            <a:rPr lang="en-IN" sz="1600" dirty="0">
              <a:latin typeface="Montserrat" panose="00000500000000000000" pitchFamily="2" charset="0"/>
            </a:rPr>
            <a:t> </a:t>
          </a:r>
          <a:r>
            <a:rPr lang="en-IN" sz="1600" b="1" dirty="0">
              <a:latin typeface="Montserrat" panose="00000500000000000000" pitchFamily="2" charset="0"/>
            </a:rPr>
            <a:t>AED 12 million</a:t>
          </a:r>
          <a:endParaRPr lang="en-IN" sz="1600" dirty="0">
            <a:latin typeface="Montserrat" panose="00000500000000000000" pitchFamily="2" charset="0"/>
          </a:endParaRPr>
        </a:p>
      </dgm:t>
    </dgm:pt>
    <dgm:pt modelId="{E0FDD26D-67CA-4DB1-A3EB-3B8DDE5F23ED}" type="sibTrans" cxnId="{ACDC152F-DEB7-438A-A41B-E3B0772DF4F6}">
      <dgm:prSet/>
      <dgm:spPr/>
      <dgm:t>
        <a:bodyPr/>
        <a:lstStyle/>
        <a:p>
          <a:endParaRPr lang="en-US"/>
        </a:p>
      </dgm:t>
    </dgm:pt>
    <dgm:pt modelId="{121A70DC-431E-45A9-84AD-1AE18FC59CD9}" type="parTrans" cxnId="{ACDC152F-DEB7-438A-A41B-E3B0772DF4F6}">
      <dgm:prSet/>
      <dgm:spPr/>
      <dgm:t>
        <a:bodyPr/>
        <a:lstStyle/>
        <a:p>
          <a:endParaRPr lang="en-US"/>
        </a:p>
      </dgm:t>
    </dgm:pt>
    <dgm:pt modelId="{1CB21687-91E1-4A2D-A7F7-F472FE6753A4}">
      <dgm:prSet custT="1"/>
      <dgm:spPr/>
      <dgm:t>
        <a:bodyPr/>
        <a:lstStyle/>
        <a:p>
          <a:r>
            <a:rPr lang="en-IN" sz="1600" b="1" dirty="0">
              <a:latin typeface="Montserrat" panose="00000500000000000000" pitchFamily="2" charset="0"/>
            </a:rPr>
            <a:t>Carry forward</a:t>
          </a:r>
          <a:r>
            <a:rPr lang="en-IN" sz="1600" dirty="0">
              <a:latin typeface="Montserrat" panose="00000500000000000000" pitchFamily="2" charset="0"/>
            </a:rPr>
            <a:t> of disallowed interest for </a:t>
          </a:r>
          <a:r>
            <a:rPr lang="en-IN" sz="1600" b="1" dirty="0">
              <a:latin typeface="Montserrat" panose="00000500000000000000" pitchFamily="2" charset="0"/>
            </a:rPr>
            <a:t>10 Tax Periods</a:t>
          </a:r>
          <a:endParaRPr lang="en-IN" sz="1600" dirty="0">
            <a:latin typeface="Montserrat" panose="00000500000000000000" pitchFamily="2" charset="0"/>
          </a:endParaRPr>
        </a:p>
      </dgm:t>
    </dgm:pt>
    <dgm:pt modelId="{E9B1BA03-A37E-40AE-BE83-6D87E63C7030}" type="sibTrans" cxnId="{74C3BEEB-9CDD-4C3A-B6CC-5B6BB312C6FD}">
      <dgm:prSet/>
      <dgm:spPr/>
      <dgm:t>
        <a:bodyPr/>
        <a:lstStyle/>
        <a:p>
          <a:endParaRPr lang="en-US"/>
        </a:p>
      </dgm:t>
    </dgm:pt>
    <dgm:pt modelId="{4FEF29E3-058D-410A-A604-094D99036DAB}" type="parTrans" cxnId="{74C3BEEB-9CDD-4C3A-B6CC-5B6BB312C6FD}">
      <dgm:prSet/>
      <dgm:spPr/>
      <dgm:t>
        <a:bodyPr/>
        <a:lstStyle/>
        <a:p>
          <a:endParaRPr lang="en-US"/>
        </a:p>
      </dgm:t>
    </dgm:pt>
    <dgm:pt modelId="{81D16F63-C8E6-47FC-AAB6-19D12DF36AD5}" type="pres">
      <dgm:prSet presAssocID="{48F7F3D2-5771-43E9-810C-82222E648560}" presName="Name0" presStyleCnt="0">
        <dgm:presLayoutVars>
          <dgm:dir/>
          <dgm:animLvl val="lvl"/>
          <dgm:resizeHandles val="exact"/>
        </dgm:presLayoutVars>
      </dgm:prSet>
      <dgm:spPr/>
    </dgm:pt>
    <dgm:pt modelId="{37A3FCF0-D2C5-4159-902F-2BC908416C3D}" type="pres">
      <dgm:prSet presAssocID="{7A9D91C5-2853-4174-B887-475BD0733B64}" presName="composite" presStyleCnt="0"/>
      <dgm:spPr/>
    </dgm:pt>
    <dgm:pt modelId="{3A342AF6-E467-4DB0-92AC-4171B2F7ECD3}" type="pres">
      <dgm:prSet presAssocID="{7A9D91C5-2853-4174-B887-475BD0733B64}" presName="parTx" presStyleLbl="alignNode1" presStyleIdx="0" presStyleCnt="1" custLinFactNeighborY="-21079">
        <dgm:presLayoutVars>
          <dgm:chMax val="0"/>
          <dgm:chPref val="0"/>
          <dgm:bulletEnabled val="1"/>
        </dgm:presLayoutVars>
      </dgm:prSet>
      <dgm:spPr/>
    </dgm:pt>
    <dgm:pt modelId="{32D82B70-C01F-4C82-A8FF-81FA8194F4F3}" type="pres">
      <dgm:prSet presAssocID="{7A9D91C5-2853-4174-B887-475BD0733B64}" presName="desTx" presStyleLbl="alignAccFollowNode1" presStyleIdx="0" presStyleCnt="1">
        <dgm:presLayoutVars>
          <dgm:bulletEnabled val="1"/>
        </dgm:presLayoutVars>
      </dgm:prSet>
      <dgm:spPr/>
    </dgm:pt>
  </dgm:ptLst>
  <dgm:cxnLst>
    <dgm:cxn modelId="{53046806-87D1-46AB-8E9D-CAC23D1B6C4E}" type="presOf" srcId="{890680FC-98A9-4384-A63A-ED844CD9F223}" destId="{32D82B70-C01F-4C82-A8FF-81FA8194F4F3}" srcOrd="0" destOrd="0" presId="urn:microsoft.com/office/officeart/2005/8/layout/hList1"/>
    <dgm:cxn modelId="{A363EC09-CA9E-4BB3-9676-A8B7F710D460}" srcId="{7A9D91C5-2853-4174-B887-475BD0733B64}" destId="{890680FC-98A9-4384-A63A-ED844CD9F223}" srcOrd="0" destOrd="0" parTransId="{2F0BC787-6F59-4C03-82CE-B74DCD3E4615}" sibTransId="{FB467E99-4549-4785-8E76-842D35A2488B}"/>
    <dgm:cxn modelId="{0DC9A527-7655-4248-8817-D7A387BB4DF3}" srcId="{48F7F3D2-5771-43E9-810C-82222E648560}" destId="{7A9D91C5-2853-4174-B887-475BD0733B64}" srcOrd="0" destOrd="0" parTransId="{C4033565-3B94-4D85-B08A-A64768DCBBCC}" sibTransId="{9B99FEA7-3E3E-4688-BF15-E4593DE6C0EB}"/>
    <dgm:cxn modelId="{ACDC152F-DEB7-438A-A41B-E3B0772DF4F6}" srcId="{28B7AB76-A9FE-41B3-B4BF-B0C30045B144}" destId="{00E470FE-7C8B-4D94-9FF7-CB1691397F28}" srcOrd="0" destOrd="0" parTransId="{121A70DC-431E-45A9-84AD-1AE18FC59CD9}" sibTransId="{E0FDD26D-67CA-4DB1-A3EB-3B8DDE5F23ED}"/>
    <dgm:cxn modelId="{DD009171-F792-498F-98CC-73877FA42607}" type="presOf" srcId="{7A9D91C5-2853-4174-B887-475BD0733B64}" destId="{3A342AF6-E467-4DB0-92AC-4171B2F7ECD3}" srcOrd="0" destOrd="0" presId="urn:microsoft.com/office/officeart/2005/8/layout/hList1"/>
    <dgm:cxn modelId="{50785074-2FF6-4CBF-BF13-9DF87FD50A22}" type="presOf" srcId="{28B7AB76-A9FE-41B3-B4BF-B0C30045B144}" destId="{32D82B70-C01F-4C82-A8FF-81FA8194F4F3}" srcOrd="0" destOrd="1" presId="urn:microsoft.com/office/officeart/2005/8/layout/hList1"/>
    <dgm:cxn modelId="{4D7304C1-F71B-454C-824F-3130F9801F8F}" type="presOf" srcId="{1CB21687-91E1-4A2D-A7F7-F472FE6753A4}" destId="{32D82B70-C01F-4C82-A8FF-81FA8194F4F3}" srcOrd="0" destOrd="3" presId="urn:microsoft.com/office/officeart/2005/8/layout/hList1"/>
    <dgm:cxn modelId="{38E047D4-563E-4F54-A51D-A8E3FA97A106}" type="presOf" srcId="{48F7F3D2-5771-43E9-810C-82222E648560}" destId="{81D16F63-C8E6-47FC-AAB6-19D12DF36AD5}" srcOrd="0" destOrd="0" presId="urn:microsoft.com/office/officeart/2005/8/layout/hList1"/>
    <dgm:cxn modelId="{A7584AD6-2F6E-466D-AC0F-126D0B608635}" type="presOf" srcId="{00E470FE-7C8B-4D94-9FF7-CB1691397F28}" destId="{32D82B70-C01F-4C82-A8FF-81FA8194F4F3}" srcOrd="0" destOrd="2" presId="urn:microsoft.com/office/officeart/2005/8/layout/hList1"/>
    <dgm:cxn modelId="{2A35A5EA-1F42-449A-BC16-E0C99BFC0C37}" srcId="{7A9D91C5-2853-4174-B887-475BD0733B64}" destId="{28B7AB76-A9FE-41B3-B4BF-B0C30045B144}" srcOrd="1" destOrd="0" parTransId="{A0648EC5-3DBF-4D70-9764-4E5BA3BA182B}" sibTransId="{4B1FB1FC-185A-45B9-BC32-182A1C43BC34}"/>
    <dgm:cxn modelId="{74C3BEEB-9CDD-4C3A-B6CC-5B6BB312C6FD}" srcId="{28B7AB76-A9FE-41B3-B4BF-B0C30045B144}" destId="{1CB21687-91E1-4A2D-A7F7-F472FE6753A4}" srcOrd="1" destOrd="0" parTransId="{4FEF29E3-058D-410A-A604-094D99036DAB}" sibTransId="{E9B1BA03-A37E-40AE-BE83-6D87E63C7030}"/>
    <dgm:cxn modelId="{E3C0093F-3FA2-44B3-8846-6CA44CCC90E4}" type="presParOf" srcId="{81D16F63-C8E6-47FC-AAB6-19D12DF36AD5}" destId="{37A3FCF0-D2C5-4159-902F-2BC908416C3D}" srcOrd="0" destOrd="0" presId="urn:microsoft.com/office/officeart/2005/8/layout/hList1"/>
    <dgm:cxn modelId="{AE69B531-9C64-4FEA-B00C-F02EB74F98AB}" type="presParOf" srcId="{37A3FCF0-D2C5-4159-902F-2BC908416C3D}" destId="{3A342AF6-E467-4DB0-92AC-4171B2F7ECD3}" srcOrd="0" destOrd="0" presId="urn:microsoft.com/office/officeart/2005/8/layout/hList1"/>
    <dgm:cxn modelId="{B5763754-D7CB-4F4D-BED9-BE0DF3874063}" type="presParOf" srcId="{37A3FCF0-D2C5-4159-902F-2BC908416C3D}" destId="{32D82B70-C01F-4C82-A8FF-81FA8194F4F3}"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00D51B-B255-4BBB-8A1E-70B9659DE92A}" type="doc">
      <dgm:prSet loTypeId="urn:microsoft.com/office/officeart/2005/8/layout/hList1" loCatId="list" qsTypeId="urn:microsoft.com/office/officeart/2005/8/quickstyle/simple1" qsCatId="simple" csTypeId="urn:microsoft.com/office/officeart/2005/8/colors/accent1_4" csCatId="accent1" phldr="1"/>
      <dgm:spPr/>
      <dgm:t>
        <a:bodyPr/>
        <a:lstStyle/>
        <a:p>
          <a:endParaRPr lang="en-US"/>
        </a:p>
      </dgm:t>
    </dgm:pt>
    <dgm:pt modelId="{50545673-56F6-44C5-BDCE-C11554958B75}">
      <dgm:prSet phldrT="[Text]"/>
      <dgm:spPr/>
      <dgm:t>
        <a:bodyPr/>
        <a:lstStyle/>
        <a:p>
          <a:r>
            <a:rPr lang="en-IN" b="1" dirty="0">
              <a:latin typeface="Montserrat" panose="00000500000000000000" pitchFamily="2" charset="0"/>
            </a:rPr>
            <a:t>ENTERTAINMENT EXPENDITURE</a:t>
          </a:r>
          <a:endParaRPr lang="en-US" dirty="0">
            <a:latin typeface="Montserrat" panose="00000500000000000000" pitchFamily="2" charset="0"/>
          </a:endParaRPr>
        </a:p>
      </dgm:t>
    </dgm:pt>
    <dgm:pt modelId="{DD1DA5B3-6944-4FD8-B1B0-161698EE7153}" type="parTrans" cxnId="{D8BF99B3-7373-4DCB-BDC4-A7808D1C3F47}">
      <dgm:prSet/>
      <dgm:spPr/>
      <dgm:t>
        <a:bodyPr/>
        <a:lstStyle/>
        <a:p>
          <a:endParaRPr lang="en-US"/>
        </a:p>
      </dgm:t>
    </dgm:pt>
    <dgm:pt modelId="{BB24439E-189B-4687-B98F-366FD6111BBE}" type="sibTrans" cxnId="{D8BF99B3-7373-4DCB-BDC4-A7808D1C3F47}">
      <dgm:prSet/>
      <dgm:spPr/>
      <dgm:t>
        <a:bodyPr/>
        <a:lstStyle/>
        <a:p>
          <a:endParaRPr lang="en-US"/>
        </a:p>
      </dgm:t>
    </dgm:pt>
    <dgm:pt modelId="{396B2A92-BEB5-4420-AB51-3F38CE3633FD}">
      <dgm:prSet phldrT="[Text]"/>
      <dgm:spPr/>
      <dgm:t>
        <a:bodyPr/>
        <a:lstStyle/>
        <a:p>
          <a:pPr>
            <a:buFont typeface="Arial" panose="020B0604020202020204" pitchFamily="34" charset="0"/>
            <a:buChar char="•"/>
          </a:pPr>
          <a:r>
            <a:rPr lang="en-IN" b="1" dirty="0">
              <a:latin typeface="Montserrat" panose="00000500000000000000" pitchFamily="2" charset="0"/>
            </a:rPr>
            <a:t>50% of entertainment expenses</a:t>
          </a:r>
          <a:r>
            <a:rPr lang="en-IN" dirty="0">
              <a:latin typeface="Montserrat" panose="00000500000000000000" pitchFamily="2" charset="0"/>
            </a:rPr>
            <a:t> other than employees is deductible without apportionment</a:t>
          </a:r>
          <a:endParaRPr lang="en-US" dirty="0">
            <a:latin typeface="Montserrat" panose="00000500000000000000" pitchFamily="2" charset="0"/>
          </a:endParaRPr>
        </a:p>
      </dgm:t>
    </dgm:pt>
    <dgm:pt modelId="{50AE82E0-3CFA-410A-9BFC-6FE66F03D4CF}" type="sibTrans" cxnId="{BC5D5566-E730-482E-A115-8E3A7F316014}">
      <dgm:prSet/>
      <dgm:spPr/>
      <dgm:t>
        <a:bodyPr/>
        <a:lstStyle/>
        <a:p>
          <a:endParaRPr lang="en-US"/>
        </a:p>
      </dgm:t>
    </dgm:pt>
    <dgm:pt modelId="{9316F5E8-F368-4226-BDC1-7D126BBCE862}" type="parTrans" cxnId="{BC5D5566-E730-482E-A115-8E3A7F316014}">
      <dgm:prSet/>
      <dgm:spPr/>
      <dgm:t>
        <a:bodyPr/>
        <a:lstStyle/>
        <a:p>
          <a:endParaRPr lang="en-US"/>
        </a:p>
      </dgm:t>
    </dgm:pt>
    <dgm:pt modelId="{E6AFDD97-B73B-4648-9799-DD59B1913C20}">
      <dgm:prSet/>
      <dgm:spPr/>
      <dgm:t>
        <a:bodyPr/>
        <a:lstStyle/>
        <a:p>
          <a:r>
            <a:rPr lang="en-IN" dirty="0">
              <a:latin typeface="Montserrat" panose="00000500000000000000" pitchFamily="2" charset="0"/>
            </a:rPr>
            <a:t>Covers meals, accommodation, travel, events, and similar business entertainment</a:t>
          </a:r>
        </a:p>
      </dgm:t>
    </dgm:pt>
    <dgm:pt modelId="{60529774-D63D-475F-B447-E52FA201CD30}" type="sibTrans" cxnId="{5265EDF3-AB26-4FD2-A34F-8DC5CB0119BE}">
      <dgm:prSet/>
      <dgm:spPr/>
      <dgm:t>
        <a:bodyPr/>
        <a:lstStyle/>
        <a:p>
          <a:endParaRPr lang="en-US"/>
        </a:p>
      </dgm:t>
    </dgm:pt>
    <dgm:pt modelId="{4FE64334-F9E3-47C5-849B-B3D71EF809E2}" type="parTrans" cxnId="{5265EDF3-AB26-4FD2-A34F-8DC5CB0119BE}">
      <dgm:prSet/>
      <dgm:spPr/>
      <dgm:t>
        <a:bodyPr/>
        <a:lstStyle/>
        <a:p>
          <a:endParaRPr lang="en-US"/>
        </a:p>
      </dgm:t>
    </dgm:pt>
    <dgm:pt modelId="{D94DA466-C329-418A-B08C-FC6A5009852F}">
      <dgm:prSet/>
      <dgm:spPr/>
      <dgm:t>
        <a:bodyPr/>
        <a:lstStyle/>
        <a:p>
          <a:r>
            <a:rPr lang="en-IN" b="1" dirty="0">
              <a:latin typeface="Montserrat" panose="00000500000000000000" pitchFamily="2" charset="0"/>
            </a:rPr>
            <a:t>100% deduction allowed</a:t>
          </a:r>
          <a:r>
            <a:rPr lang="en-IN" dirty="0">
              <a:latin typeface="Montserrat" panose="00000500000000000000" pitchFamily="2" charset="0"/>
            </a:rPr>
            <a:t> for entertainment incurred </a:t>
          </a:r>
          <a:r>
            <a:rPr lang="en-IN" b="1" dirty="0">
              <a:latin typeface="Montserrat" panose="00000500000000000000" pitchFamily="2" charset="0"/>
            </a:rPr>
            <a:t>exclusively for employees</a:t>
          </a:r>
          <a:endParaRPr lang="en-IN" dirty="0">
            <a:latin typeface="Montserrat" panose="00000500000000000000" pitchFamily="2" charset="0"/>
          </a:endParaRPr>
        </a:p>
      </dgm:t>
    </dgm:pt>
    <dgm:pt modelId="{4BA1EF61-ED40-4AA4-BE6E-95F2C0D6B327}" type="sibTrans" cxnId="{5D3B199F-C42F-41B9-9C44-12FEF22F9D7B}">
      <dgm:prSet/>
      <dgm:spPr/>
      <dgm:t>
        <a:bodyPr/>
        <a:lstStyle/>
        <a:p>
          <a:endParaRPr lang="en-US"/>
        </a:p>
      </dgm:t>
    </dgm:pt>
    <dgm:pt modelId="{C0A364E0-E17B-499D-9B11-31BD1B2AD327}" type="parTrans" cxnId="{5D3B199F-C42F-41B9-9C44-12FEF22F9D7B}">
      <dgm:prSet/>
      <dgm:spPr/>
      <dgm:t>
        <a:bodyPr/>
        <a:lstStyle/>
        <a:p>
          <a:endParaRPr lang="en-US"/>
        </a:p>
      </dgm:t>
    </dgm:pt>
    <dgm:pt modelId="{BECB55A4-750F-4C79-9A88-F2D300A1221A}" type="pres">
      <dgm:prSet presAssocID="{C200D51B-B255-4BBB-8A1E-70B9659DE92A}" presName="Name0" presStyleCnt="0">
        <dgm:presLayoutVars>
          <dgm:dir/>
          <dgm:animLvl val="lvl"/>
          <dgm:resizeHandles val="exact"/>
        </dgm:presLayoutVars>
      </dgm:prSet>
      <dgm:spPr/>
    </dgm:pt>
    <dgm:pt modelId="{CF641893-54EF-4402-B1A5-254B8363BE02}" type="pres">
      <dgm:prSet presAssocID="{50545673-56F6-44C5-BDCE-C11554958B75}" presName="composite" presStyleCnt="0"/>
      <dgm:spPr/>
    </dgm:pt>
    <dgm:pt modelId="{528EA651-90A2-466F-81F2-F09566140884}" type="pres">
      <dgm:prSet presAssocID="{50545673-56F6-44C5-BDCE-C11554958B75}" presName="parTx" presStyleLbl="alignNode1" presStyleIdx="0" presStyleCnt="1">
        <dgm:presLayoutVars>
          <dgm:chMax val="0"/>
          <dgm:chPref val="0"/>
          <dgm:bulletEnabled val="1"/>
        </dgm:presLayoutVars>
      </dgm:prSet>
      <dgm:spPr/>
    </dgm:pt>
    <dgm:pt modelId="{3CCA126B-8B83-45DA-9D34-8406EFC1B8BC}" type="pres">
      <dgm:prSet presAssocID="{50545673-56F6-44C5-BDCE-C11554958B75}" presName="desTx" presStyleLbl="alignAccFollowNode1" presStyleIdx="0" presStyleCnt="1">
        <dgm:presLayoutVars>
          <dgm:bulletEnabled val="1"/>
        </dgm:presLayoutVars>
      </dgm:prSet>
      <dgm:spPr/>
    </dgm:pt>
  </dgm:ptLst>
  <dgm:cxnLst>
    <dgm:cxn modelId="{4FE45500-A6AF-4270-8505-6C6716FCF4CF}" type="presOf" srcId="{C200D51B-B255-4BBB-8A1E-70B9659DE92A}" destId="{BECB55A4-750F-4C79-9A88-F2D300A1221A}" srcOrd="0" destOrd="0" presId="urn:microsoft.com/office/officeart/2005/8/layout/hList1"/>
    <dgm:cxn modelId="{5B1B5522-E8B0-4FD0-9023-3B3595D544B6}" type="presOf" srcId="{50545673-56F6-44C5-BDCE-C11554958B75}" destId="{528EA651-90A2-466F-81F2-F09566140884}" srcOrd="0" destOrd="0" presId="urn:microsoft.com/office/officeart/2005/8/layout/hList1"/>
    <dgm:cxn modelId="{8A8C3245-E13A-4399-A6F9-CA6E863D6FA0}" type="presOf" srcId="{396B2A92-BEB5-4420-AB51-3F38CE3633FD}" destId="{3CCA126B-8B83-45DA-9D34-8406EFC1B8BC}" srcOrd="0" destOrd="0" presId="urn:microsoft.com/office/officeart/2005/8/layout/hList1"/>
    <dgm:cxn modelId="{BC5D5566-E730-482E-A115-8E3A7F316014}" srcId="{50545673-56F6-44C5-BDCE-C11554958B75}" destId="{396B2A92-BEB5-4420-AB51-3F38CE3633FD}" srcOrd="0" destOrd="0" parTransId="{9316F5E8-F368-4226-BDC1-7D126BBCE862}" sibTransId="{50AE82E0-3CFA-410A-9BFC-6FE66F03D4CF}"/>
    <dgm:cxn modelId="{5D3B199F-C42F-41B9-9C44-12FEF22F9D7B}" srcId="{50545673-56F6-44C5-BDCE-C11554958B75}" destId="{D94DA466-C329-418A-B08C-FC6A5009852F}" srcOrd="2" destOrd="0" parTransId="{C0A364E0-E17B-499D-9B11-31BD1B2AD327}" sibTransId="{4BA1EF61-ED40-4AA4-BE6E-95F2C0D6B327}"/>
    <dgm:cxn modelId="{D8BF99B3-7373-4DCB-BDC4-A7808D1C3F47}" srcId="{C200D51B-B255-4BBB-8A1E-70B9659DE92A}" destId="{50545673-56F6-44C5-BDCE-C11554958B75}" srcOrd="0" destOrd="0" parTransId="{DD1DA5B3-6944-4FD8-B1B0-161698EE7153}" sibTransId="{BB24439E-189B-4687-B98F-366FD6111BBE}"/>
    <dgm:cxn modelId="{A5C88CE1-9BBF-4CE0-98FB-E313DEB494D3}" type="presOf" srcId="{D94DA466-C329-418A-B08C-FC6A5009852F}" destId="{3CCA126B-8B83-45DA-9D34-8406EFC1B8BC}" srcOrd="0" destOrd="2" presId="urn:microsoft.com/office/officeart/2005/8/layout/hList1"/>
    <dgm:cxn modelId="{AA45A2E7-895C-48CB-BBA9-08789460A720}" type="presOf" srcId="{E6AFDD97-B73B-4648-9799-DD59B1913C20}" destId="{3CCA126B-8B83-45DA-9D34-8406EFC1B8BC}" srcOrd="0" destOrd="1" presId="urn:microsoft.com/office/officeart/2005/8/layout/hList1"/>
    <dgm:cxn modelId="{5265EDF3-AB26-4FD2-A34F-8DC5CB0119BE}" srcId="{50545673-56F6-44C5-BDCE-C11554958B75}" destId="{E6AFDD97-B73B-4648-9799-DD59B1913C20}" srcOrd="1" destOrd="0" parTransId="{4FE64334-F9E3-47C5-849B-B3D71EF809E2}" sibTransId="{60529774-D63D-475F-B447-E52FA201CD30}"/>
    <dgm:cxn modelId="{499EFFDA-199D-4CE5-A7C8-EF5ADAB03F48}" type="presParOf" srcId="{BECB55A4-750F-4C79-9A88-F2D300A1221A}" destId="{CF641893-54EF-4402-B1A5-254B8363BE02}" srcOrd="0" destOrd="0" presId="urn:microsoft.com/office/officeart/2005/8/layout/hList1"/>
    <dgm:cxn modelId="{B2120E8A-85FE-45F5-9190-6856A709970F}" type="presParOf" srcId="{CF641893-54EF-4402-B1A5-254B8363BE02}" destId="{528EA651-90A2-466F-81F2-F09566140884}" srcOrd="0" destOrd="0" presId="urn:microsoft.com/office/officeart/2005/8/layout/hList1"/>
    <dgm:cxn modelId="{13B20DE9-B413-4C39-812B-7EFF6AA6EF81}" type="presParOf" srcId="{CF641893-54EF-4402-B1A5-254B8363BE02}" destId="{3CCA126B-8B83-45DA-9D34-8406EFC1B8BC}"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91C2B5-2C30-40A1-BA30-CABB729185B6}" type="doc">
      <dgm:prSet loTypeId="urn:microsoft.com/office/officeart/2005/8/layout/hList1" loCatId="list" qsTypeId="urn:microsoft.com/office/officeart/2005/8/quickstyle/simple1" qsCatId="simple" csTypeId="urn:microsoft.com/office/officeart/2005/8/colors/accent1_4" csCatId="accent1" phldr="1"/>
      <dgm:spPr/>
      <dgm:t>
        <a:bodyPr/>
        <a:lstStyle/>
        <a:p>
          <a:endParaRPr lang="en-US"/>
        </a:p>
      </dgm:t>
    </dgm:pt>
    <dgm:pt modelId="{CDE7C867-3986-459A-9269-CE5A8FCB3232}">
      <dgm:prSet custT="1"/>
      <dgm:spPr/>
      <dgm:t>
        <a:bodyPr/>
        <a:lstStyle/>
        <a:p>
          <a:r>
            <a:rPr lang="en-IN" sz="1600" b="1" dirty="0">
              <a:latin typeface="Montserrat" panose="00000500000000000000" pitchFamily="2" charset="0"/>
            </a:rPr>
            <a:t>MIXED-PURPOSE EXPENDITURE</a:t>
          </a:r>
          <a:r>
            <a:rPr lang="en-IN" sz="1600" dirty="0">
              <a:latin typeface="Montserrat" panose="00000500000000000000" pitchFamily="2" charset="0"/>
            </a:rPr>
            <a:t>:</a:t>
          </a:r>
        </a:p>
      </dgm:t>
    </dgm:pt>
    <dgm:pt modelId="{E868AE37-CDFB-4F25-B3D7-020913FDAC96}" type="parTrans" cxnId="{79E11BA3-C1FC-4027-938A-8F7ACE7AE75D}">
      <dgm:prSet/>
      <dgm:spPr/>
      <dgm:t>
        <a:bodyPr/>
        <a:lstStyle/>
        <a:p>
          <a:endParaRPr lang="en-US"/>
        </a:p>
      </dgm:t>
    </dgm:pt>
    <dgm:pt modelId="{357DFDC6-6C3B-4413-8BD4-A797F651E52E}" type="sibTrans" cxnId="{79E11BA3-C1FC-4027-938A-8F7ACE7AE75D}">
      <dgm:prSet/>
      <dgm:spPr/>
      <dgm:t>
        <a:bodyPr/>
        <a:lstStyle/>
        <a:p>
          <a:endParaRPr lang="en-US"/>
        </a:p>
      </dgm:t>
    </dgm:pt>
    <dgm:pt modelId="{A59C128F-30C5-4466-B839-5725BB76FA38}">
      <dgm:prSet custT="1"/>
      <dgm:spPr/>
      <dgm:t>
        <a:bodyPr/>
        <a:lstStyle/>
        <a:p>
          <a:pPr>
            <a:buFont typeface="Arial" panose="020B0604020202020204" pitchFamily="34" charset="0"/>
            <a:buChar char="•"/>
          </a:pPr>
          <a:r>
            <a:rPr lang="en-IN" sz="1600" dirty="0">
              <a:latin typeface="Montserrat" panose="00000500000000000000" pitchFamily="2" charset="0"/>
            </a:rPr>
            <a:t>Where an expense is partly business and partly non-business,</a:t>
          </a:r>
          <a:endParaRPr lang="en-US" sz="1600" dirty="0">
            <a:latin typeface="Montserrat" panose="00000500000000000000" pitchFamily="2" charset="0"/>
          </a:endParaRPr>
        </a:p>
      </dgm:t>
    </dgm:pt>
    <dgm:pt modelId="{6451A016-EA14-458A-81EA-EF07D92AE05C}" type="parTrans" cxnId="{0A026E1F-CB89-4035-8BFA-099DBBDA2CBB}">
      <dgm:prSet/>
      <dgm:spPr/>
      <dgm:t>
        <a:bodyPr/>
        <a:lstStyle/>
        <a:p>
          <a:endParaRPr lang="en-US"/>
        </a:p>
      </dgm:t>
    </dgm:pt>
    <dgm:pt modelId="{FD45CE6F-B162-4C4B-A4E2-D71770032D6B}" type="sibTrans" cxnId="{0A026E1F-CB89-4035-8BFA-099DBBDA2CBB}">
      <dgm:prSet/>
      <dgm:spPr/>
      <dgm:t>
        <a:bodyPr/>
        <a:lstStyle/>
        <a:p>
          <a:endParaRPr lang="en-US"/>
        </a:p>
      </dgm:t>
    </dgm:pt>
    <dgm:pt modelId="{A4C8744B-2FB6-41B1-8C95-6F0997AF2EA0}">
      <dgm:prSet custT="1"/>
      <dgm:spPr/>
      <dgm:t>
        <a:bodyPr/>
        <a:lstStyle/>
        <a:p>
          <a:pPr>
            <a:buFont typeface="Arial" panose="020B0604020202020204" pitchFamily="34" charset="0"/>
            <a:buChar char="•"/>
          </a:pPr>
          <a:r>
            <a:rPr lang="en-IN" sz="1600" b="1" dirty="0">
              <a:latin typeface="Montserrat" panose="00000500000000000000" pitchFamily="2" charset="0"/>
            </a:rPr>
            <a:t>Only the business portion is deductible</a:t>
          </a:r>
          <a:r>
            <a:rPr lang="en-IN" sz="1600" dirty="0">
              <a:latin typeface="Montserrat" panose="00000500000000000000" pitchFamily="2" charset="0"/>
            </a:rPr>
            <a:t>, based on a </a:t>
          </a:r>
          <a:r>
            <a:rPr lang="en-IN" sz="1600" b="1" dirty="0">
              <a:latin typeface="Montserrat" panose="00000500000000000000" pitchFamily="2" charset="0"/>
            </a:rPr>
            <a:t>fair and reasonable </a:t>
          </a:r>
          <a:r>
            <a:rPr lang="en-IN" sz="1600" b="0" dirty="0">
              <a:latin typeface="Montserrat" panose="00000500000000000000" pitchFamily="2" charset="0"/>
            </a:rPr>
            <a:t>apportionment</a:t>
          </a:r>
          <a:endParaRPr lang="en-US" sz="1600" dirty="0">
            <a:latin typeface="Montserrat" panose="00000500000000000000" pitchFamily="2" charset="0"/>
          </a:endParaRPr>
        </a:p>
      </dgm:t>
    </dgm:pt>
    <dgm:pt modelId="{956708C4-A2D8-467E-81EB-514C86549DA0}" type="parTrans" cxnId="{D09F6A3A-71F6-4869-AA7D-7A32278C1CA0}">
      <dgm:prSet/>
      <dgm:spPr/>
      <dgm:t>
        <a:bodyPr/>
        <a:lstStyle/>
        <a:p>
          <a:endParaRPr lang="en-US"/>
        </a:p>
      </dgm:t>
    </dgm:pt>
    <dgm:pt modelId="{03E7EC54-AEF7-48CF-8C29-45A3F3E180DA}" type="sibTrans" cxnId="{D09F6A3A-71F6-4869-AA7D-7A32278C1CA0}">
      <dgm:prSet/>
      <dgm:spPr/>
      <dgm:t>
        <a:bodyPr/>
        <a:lstStyle/>
        <a:p>
          <a:endParaRPr lang="en-US"/>
        </a:p>
      </dgm:t>
    </dgm:pt>
    <dgm:pt modelId="{BF484970-E202-46AA-9C8E-1EA41BDAACCD}" type="pres">
      <dgm:prSet presAssocID="{6191C2B5-2C30-40A1-BA30-CABB729185B6}" presName="Name0" presStyleCnt="0">
        <dgm:presLayoutVars>
          <dgm:dir/>
          <dgm:animLvl val="lvl"/>
          <dgm:resizeHandles val="exact"/>
        </dgm:presLayoutVars>
      </dgm:prSet>
      <dgm:spPr/>
    </dgm:pt>
    <dgm:pt modelId="{C353287D-054A-42EA-A787-41F27E956BF3}" type="pres">
      <dgm:prSet presAssocID="{CDE7C867-3986-459A-9269-CE5A8FCB3232}" presName="composite" presStyleCnt="0"/>
      <dgm:spPr/>
    </dgm:pt>
    <dgm:pt modelId="{B447D3B6-8F57-4430-9571-C477698EE960}" type="pres">
      <dgm:prSet presAssocID="{CDE7C867-3986-459A-9269-CE5A8FCB3232}" presName="parTx" presStyleLbl="alignNode1" presStyleIdx="0" presStyleCnt="1">
        <dgm:presLayoutVars>
          <dgm:chMax val="0"/>
          <dgm:chPref val="0"/>
          <dgm:bulletEnabled val="1"/>
        </dgm:presLayoutVars>
      </dgm:prSet>
      <dgm:spPr/>
    </dgm:pt>
    <dgm:pt modelId="{45BE96CF-73C1-47EA-B5D4-24FC8FEB9854}" type="pres">
      <dgm:prSet presAssocID="{CDE7C867-3986-459A-9269-CE5A8FCB3232}" presName="desTx" presStyleLbl="alignAccFollowNode1" presStyleIdx="0" presStyleCnt="1" custLinFactNeighborX="17500" custLinFactNeighborY="60150">
        <dgm:presLayoutVars>
          <dgm:bulletEnabled val="1"/>
        </dgm:presLayoutVars>
      </dgm:prSet>
      <dgm:spPr/>
    </dgm:pt>
  </dgm:ptLst>
  <dgm:cxnLst>
    <dgm:cxn modelId="{9378AB1C-5770-4EDF-85CF-FE22E89205A6}" type="presOf" srcId="{A4C8744B-2FB6-41B1-8C95-6F0997AF2EA0}" destId="{45BE96CF-73C1-47EA-B5D4-24FC8FEB9854}" srcOrd="0" destOrd="1" presId="urn:microsoft.com/office/officeart/2005/8/layout/hList1"/>
    <dgm:cxn modelId="{0A026E1F-CB89-4035-8BFA-099DBBDA2CBB}" srcId="{CDE7C867-3986-459A-9269-CE5A8FCB3232}" destId="{A59C128F-30C5-4466-B839-5725BB76FA38}" srcOrd="0" destOrd="0" parTransId="{6451A016-EA14-458A-81EA-EF07D92AE05C}" sibTransId="{FD45CE6F-B162-4C4B-A4E2-D71770032D6B}"/>
    <dgm:cxn modelId="{D09F6A3A-71F6-4869-AA7D-7A32278C1CA0}" srcId="{CDE7C867-3986-459A-9269-CE5A8FCB3232}" destId="{A4C8744B-2FB6-41B1-8C95-6F0997AF2EA0}" srcOrd="1" destOrd="0" parTransId="{956708C4-A2D8-467E-81EB-514C86549DA0}" sibTransId="{03E7EC54-AEF7-48CF-8C29-45A3F3E180DA}"/>
    <dgm:cxn modelId="{E8077A9B-63E4-48C7-B67B-4D3BD2215C6A}" type="presOf" srcId="{6191C2B5-2C30-40A1-BA30-CABB729185B6}" destId="{BF484970-E202-46AA-9C8E-1EA41BDAACCD}" srcOrd="0" destOrd="0" presId="urn:microsoft.com/office/officeart/2005/8/layout/hList1"/>
    <dgm:cxn modelId="{79E11BA3-C1FC-4027-938A-8F7ACE7AE75D}" srcId="{6191C2B5-2C30-40A1-BA30-CABB729185B6}" destId="{CDE7C867-3986-459A-9269-CE5A8FCB3232}" srcOrd="0" destOrd="0" parTransId="{E868AE37-CDFB-4F25-B3D7-020913FDAC96}" sibTransId="{357DFDC6-6C3B-4413-8BD4-A797F651E52E}"/>
    <dgm:cxn modelId="{DB9980C5-65EE-4CB2-8310-7F903E52CF8C}" type="presOf" srcId="{CDE7C867-3986-459A-9269-CE5A8FCB3232}" destId="{B447D3B6-8F57-4430-9571-C477698EE960}" srcOrd="0" destOrd="0" presId="urn:microsoft.com/office/officeart/2005/8/layout/hList1"/>
    <dgm:cxn modelId="{9875A5DF-CB59-44A4-835A-1F086DBAC8C2}" type="presOf" srcId="{A59C128F-30C5-4466-B839-5725BB76FA38}" destId="{45BE96CF-73C1-47EA-B5D4-24FC8FEB9854}" srcOrd="0" destOrd="0" presId="urn:microsoft.com/office/officeart/2005/8/layout/hList1"/>
    <dgm:cxn modelId="{21B48608-C988-48AD-B8FF-18CB6B8FE760}" type="presParOf" srcId="{BF484970-E202-46AA-9C8E-1EA41BDAACCD}" destId="{C353287D-054A-42EA-A787-41F27E956BF3}" srcOrd="0" destOrd="0" presId="urn:microsoft.com/office/officeart/2005/8/layout/hList1"/>
    <dgm:cxn modelId="{F9B9A162-8BA0-47AA-BBD4-DBBD992B7127}" type="presParOf" srcId="{C353287D-054A-42EA-A787-41F27E956BF3}" destId="{B447D3B6-8F57-4430-9571-C477698EE960}" srcOrd="0" destOrd="0" presId="urn:microsoft.com/office/officeart/2005/8/layout/hList1"/>
    <dgm:cxn modelId="{9425968A-5497-4297-B1BC-916AD49E95AF}" type="presParOf" srcId="{C353287D-054A-42EA-A787-41F27E956BF3}" destId="{45BE96CF-73C1-47EA-B5D4-24FC8FEB9854}" srcOrd="1" destOrd="0" presId="urn:microsoft.com/office/officeart/2005/8/layout/h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F37E97-3B53-46B4-AEC5-CA2B02975E80}" type="doc">
      <dgm:prSet loTypeId="urn:microsoft.com/office/officeart/2005/8/layout/hList2" loCatId="list" qsTypeId="urn:microsoft.com/office/officeart/2005/8/quickstyle/simple5" qsCatId="simple" csTypeId="urn:microsoft.com/office/officeart/2005/8/colors/colorful1" csCatId="colorful" phldr="1"/>
      <dgm:spPr/>
      <dgm:t>
        <a:bodyPr/>
        <a:lstStyle/>
        <a:p>
          <a:endParaRPr lang="en-US"/>
        </a:p>
      </dgm:t>
    </dgm:pt>
    <dgm:pt modelId="{A35ED65E-D7A0-4711-862D-F5B593D488AA}">
      <dgm:prSet phldrT="[Text]" phldr="0"/>
      <dgm:spPr/>
      <dgm:t>
        <a:bodyPr/>
        <a:lstStyle/>
        <a:p>
          <a:r>
            <a:rPr lang="en-IN" dirty="0"/>
            <a:t> </a:t>
          </a:r>
          <a:endParaRPr lang="en-US" dirty="0"/>
        </a:p>
      </dgm:t>
    </dgm:pt>
    <dgm:pt modelId="{956D723E-6D09-4948-A2DE-AE44EA9C607C}" type="sibTrans" cxnId="{68446372-33CE-47CA-BC9B-2C5E0B81E9EE}">
      <dgm:prSet/>
      <dgm:spPr/>
      <dgm:t>
        <a:bodyPr/>
        <a:lstStyle/>
        <a:p>
          <a:endParaRPr lang="en-US"/>
        </a:p>
      </dgm:t>
    </dgm:pt>
    <dgm:pt modelId="{50AA033B-6EF3-4511-87CA-C58680B4385C}" type="parTrans" cxnId="{68446372-33CE-47CA-BC9B-2C5E0B81E9EE}">
      <dgm:prSet/>
      <dgm:spPr/>
      <dgm:t>
        <a:bodyPr/>
        <a:lstStyle/>
        <a:p>
          <a:endParaRPr lang="en-US"/>
        </a:p>
      </dgm:t>
    </dgm:pt>
    <dgm:pt modelId="{BF38A282-C176-4EF1-B024-DDCE2D0C06EB}">
      <dgm:prSet phldrT="[Text]" custT="1"/>
      <dgm:spPr/>
      <dgm:t>
        <a:bodyPr/>
        <a:lstStyle/>
        <a:p>
          <a:pPr>
            <a:buFontTx/>
            <a:buNone/>
          </a:pPr>
          <a:r>
            <a:rPr lang="en-US" sz="1800" b="1" dirty="0">
              <a:latin typeface="Montserrat" panose="00000500000000000000" pitchFamily="2" charset="0"/>
            </a:rPr>
            <a:t>	Income from sale of property by an individual as one-time activity is not business and not chargeable to corporate tax</a:t>
          </a:r>
          <a:endParaRPr lang="en-US" sz="1800" dirty="0">
            <a:latin typeface="Montserrat" panose="00000500000000000000" pitchFamily="2" charset="0"/>
          </a:endParaRPr>
        </a:p>
      </dgm:t>
    </dgm:pt>
    <dgm:pt modelId="{A86312F1-7891-47F4-9B95-19AAEBBD9769}" type="sibTrans" cxnId="{87355E1A-DD4F-4C90-ACF5-635C5682E286}">
      <dgm:prSet/>
      <dgm:spPr/>
      <dgm:t>
        <a:bodyPr/>
        <a:lstStyle/>
        <a:p>
          <a:endParaRPr lang="en-US"/>
        </a:p>
      </dgm:t>
    </dgm:pt>
    <dgm:pt modelId="{B3F35E9A-6FF5-4B13-B38C-0BA480BE7842}" type="parTrans" cxnId="{87355E1A-DD4F-4C90-ACF5-635C5682E286}">
      <dgm:prSet/>
      <dgm:spPr/>
      <dgm:t>
        <a:bodyPr/>
        <a:lstStyle/>
        <a:p>
          <a:endParaRPr lang="en-US"/>
        </a:p>
      </dgm:t>
    </dgm:pt>
    <dgm:pt modelId="{BB9F74BD-FFE2-48EC-954C-040D3B3AFFD2}" type="pres">
      <dgm:prSet presAssocID="{6EF37E97-3B53-46B4-AEC5-CA2B02975E80}" presName="linearFlow" presStyleCnt="0">
        <dgm:presLayoutVars>
          <dgm:dir/>
          <dgm:animLvl val="lvl"/>
          <dgm:resizeHandles/>
        </dgm:presLayoutVars>
      </dgm:prSet>
      <dgm:spPr/>
    </dgm:pt>
    <dgm:pt modelId="{7238E435-BD38-418F-B149-939EBBA7AA9B}" type="pres">
      <dgm:prSet presAssocID="{A35ED65E-D7A0-4711-862D-F5B593D488AA}" presName="compositeNode" presStyleCnt="0">
        <dgm:presLayoutVars>
          <dgm:bulletEnabled val="1"/>
        </dgm:presLayoutVars>
      </dgm:prSet>
      <dgm:spPr/>
    </dgm:pt>
    <dgm:pt modelId="{56DEF54E-B421-4E25-B776-F1C7B72208C2}" type="pres">
      <dgm:prSet presAssocID="{A35ED65E-D7A0-4711-862D-F5B593D488AA}" presName="image" presStyleLbl="fgImgPlace1" presStyleIdx="0" presStyleCnt="1"/>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Suburban scene with solid fill"/>
        </a:ext>
      </dgm:extLst>
    </dgm:pt>
    <dgm:pt modelId="{D784BD31-A4FD-4053-82FB-BC530A653C77}" type="pres">
      <dgm:prSet presAssocID="{A35ED65E-D7A0-4711-862D-F5B593D488AA}" presName="childNode" presStyleLbl="node1" presStyleIdx="0" presStyleCnt="1" custScaleY="75423" custLinFactNeighborY="-10465">
        <dgm:presLayoutVars>
          <dgm:bulletEnabled val="1"/>
        </dgm:presLayoutVars>
      </dgm:prSet>
      <dgm:spPr/>
    </dgm:pt>
    <dgm:pt modelId="{4E928E6A-A759-47FB-9918-C7A799E854BC}" type="pres">
      <dgm:prSet presAssocID="{A35ED65E-D7A0-4711-862D-F5B593D488AA}" presName="parentNode" presStyleLbl="revTx" presStyleIdx="0" presStyleCnt="1">
        <dgm:presLayoutVars>
          <dgm:chMax val="0"/>
          <dgm:bulletEnabled val="1"/>
        </dgm:presLayoutVars>
      </dgm:prSet>
      <dgm:spPr/>
    </dgm:pt>
  </dgm:ptLst>
  <dgm:cxnLst>
    <dgm:cxn modelId="{87355E1A-DD4F-4C90-ACF5-635C5682E286}" srcId="{A35ED65E-D7A0-4711-862D-F5B593D488AA}" destId="{BF38A282-C176-4EF1-B024-DDCE2D0C06EB}" srcOrd="0" destOrd="0" parTransId="{B3F35E9A-6FF5-4B13-B38C-0BA480BE7842}" sibTransId="{A86312F1-7891-47F4-9B95-19AAEBBD9769}"/>
    <dgm:cxn modelId="{68446372-33CE-47CA-BC9B-2C5E0B81E9EE}" srcId="{6EF37E97-3B53-46B4-AEC5-CA2B02975E80}" destId="{A35ED65E-D7A0-4711-862D-F5B593D488AA}" srcOrd="0" destOrd="0" parTransId="{50AA033B-6EF3-4511-87CA-C58680B4385C}" sibTransId="{956D723E-6D09-4948-A2DE-AE44EA9C607C}"/>
    <dgm:cxn modelId="{E3852B85-8AF3-4330-A80B-5CA906E0758D}" type="presOf" srcId="{A35ED65E-D7A0-4711-862D-F5B593D488AA}" destId="{4E928E6A-A759-47FB-9918-C7A799E854BC}" srcOrd="0" destOrd="0" presId="urn:microsoft.com/office/officeart/2005/8/layout/hList2"/>
    <dgm:cxn modelId="{D26E2DC3-0F0B-4E94-8E68-8C2AB566A92B}" type="presOf" srcId="{6EF37E97-3B53-46B4-AEC5-CA2B02975E80}" destId="{BB9F74BD-FFE2-48EC-954C-040D3B3AFFD2}" srcOrd="0" destOrd="0" presId="urn:microsoft.com/office/officeart/2005/8/layout/hList2"/>
    <dgm:cxn modelId="{C17195E1-7576-471B-B9AE-2AF8372634CF}" type="presOf" srcId="{BF38A282-C176-4EF1-B024-DDCE2D0C06EB}" destId="{D784BD31-A4FD-4053-82FB-BC530A653C77}" srcOrd="0" destOrd="0" presId="urn:microsoft.com/office/officeart/2005/8/layout/hList2"/>
    <dgm:cxn modelId="{89E513EF-5D17-4D39-8544-9F5DE353B245}" type="presParOf" srcId="{BB9F74BD-FFE2-48EC-954C-040D3B3AFFD2}" destId="{7238E435-BD38-418F-B149-939EBBA7AA9B}" srcOrd="0" destOrd="0" presId="urn:microsoft.com/office/officeart/2005/8/layout/hList2"/>
    <dgm:cxn modelId="{ABFD872E-E96A-4D3C-8950-8C7CE90AC6A3}" type="presParOf" srcId="{7238E435-BD38-418F-B149-939EBBA7AA9B}" destId="{56DEF54E-B421-4E25-B776-F1C7B72208C2}" srcOrd="0" destOrd="0" presId="urn:microsoft.com/office/officeart/2005/8/layout/hList2"/>
    <dgm:cxn modelId="{B156320E-02E3-4FA4-BB4E-FA39FE4A4A30}" type="presParOf" srcId="{7238E435-BD38-418F-B149-939EBBA7AA9B}" destId="{D784BD31-A4FD-4053-82FB-BC530A653C77}" srcOrd="1" destOrd="0" presId="urn:microsoft.com/office/officeart/2005/8/layout/hList2"/>
    <dgm:cxn modelId="{A8A73931-0D26-4FB3-8230-8773CBCCCA89}" type="presParOf" srcId="{7238E435-BD38-418F-B149-939EBBA7AA9B}" destId="{4E928E6A-A759-47FB-9918-C7A799E854BC}"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E2EEC5-A76A-4AD1-A1B8-4C14D8E5875B}">
      <dsp:nvSpPr>
        <dsp:cNvPr id="0" name=""/>
        <dsp:cNvSpPr/>
      </dsp:nvSpPr>
      <dsp:spPr>
        <a:xfrm>
          <a:off x="10182367" y="2051943"/>
          <a:ext cx="160072" cy="2006242"/>
        </a:xfrm>
        <a:custGeom>
          <a:avLst/>
          <a:gdLst/>
          <a:ahLst/>
          <a:cxnLst/>
          <a:rect l="0" t="0" r="0" b="0"/>
          <a:pathLst>
            <a:path>
              <a:moveTo>
                <a:pt x="0" y="0"/>
              </a:moveTo>
              <a:lnTo>
                <a:pt x="0" y="2006242"/>
              </a:lnTo>
              <a:lnTo>
                <a:pt x="160072" y="200624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45B7D96-6542-4D4F-AF9F-4F0DDBB3A6AA}">
      <dsp:nvSpPr>
        <dsp:cNvPr id="0" name=""/>
        <dsp:cNvSpPr/>
      </dsp:nvSpPr>
      <dsp:spPr>
        <a:xfrm>
          <a:off x="10182367" y="2051943"/>
          <a:ext cx="160072" cy="1248565"/>
        </a:xfrm>
        <a:custGeom>
          <a:avLst/>
          <a:gdLst/>
          <a:ahLst/>
          <a:cxnLst/>
          <a:rect l="0" t="0" r="0" b="0"/>
          <a:pathLst>
            <a:path>
              <a:moveTo>
                <a:pt x="0" y="0"/>
              </a:moveTo>
              <a:lnTo>
                <a:pt x="0" y="1248565"/>
              </a:lnTo>
              <a:lnTo>
                <a:pt x="160072" y="12485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080A8C9-E5BD-40ED-9398-97C22DAB31FC}">
      <dsp:nvSpPr>
        <dsp:cNvPr id="0" name=""/>
        <dsp:cNvSpPr/>
      </dsp:nvSpPr>
      <dsp:spPr>
        <a:xfrm>
          <a:off x="10182367" y="2051943"/>
          <a:ext cx="160072" cy="490889"/>
        </a:xfrm>
        <a:custGeom>
          <a:avLst/>
          <a:gdLst/>
          <a:ahLst/>
          <a:cxnLst/>
          <a:rect l="0" t="0" r="0" b="0"/>
          <a:pathLst>
            <a:path>
              <a:moveTo>
                <a:pt x="0" y="0"/>
              </a:moveTo>
              <a:lnTo>
                <a:pt x="0" y="490889"/>
              </a:lnTo>
              <a:lnTo>
                <a:pt x="160072" y="49088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99C2AAB-F7C7-4924-976E-AF167001F771}">
      <dsp:nvSpPr>
        <dsp:cNvPr id="0" name=""/>
        <dsp:cNvSpPr/>
      </dsp:nvSpPr>
      <dsp:spPr>
        <a:xfrm>
          <a:off x="8729164" y="1294266"/>
          <a:ext cx="1880062" cy="224101"/>
        </a:xfrm>
        <a:custGeom>
          <a:avLst/>
          <a:gdLst/>
          <a:ahLst/>
          <a:cxnLst/>
          <a:rect l="0" t="0" r="0" b="0"/>
          <a:pathLst>
            <a:path>
              <a:moveTo>
                <a:pt x="0" y="0"/>
              </a:moveTo>
              <a:lnTo>
                <a:pt x="0" y="112050"/>
              </a:lnTo>
              <a:lnTo>
                <a:pt x="1880062" y="112050"/>
              </a:lnTo>
              <a:lnTo>
                <a:pt x="1880062" y="22410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0C82072-A6A0-4E3F-9593-A483A2012154}">
      <dsp:nvSpPr>
        <dsp:cNvPr id="0" name=""/>
        <dsp:cNvSpPr/>
      </dsp:nvSpPr>
      <dsp:spPr>
        <a:xfrm>
          <a:off x="6754915" y="2051943"/>
          <a:ext cx="160072" cy="3521595"/>
        </a:xfrm>
        <a:custGeom>
          <a:avLst/>
          <a:gdLst/>
          <a:ahLst/>
          <a:cxnLst/>
          <a:rect l="0" t="0" r="0" b="0"/>
          <a:pathLst>
            <a:path>
              <a:moveTo>
                <a:pt x="0" y="0"/>
              </a:moveTo>
              <a:lnTo>
                <a:pt x="0" y="3521595"/>
              </a:lnTo>
              <a:lnTo>
                <a:pt x="160072" y="352159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0189AA3-70A8-4700-8C68-CAE4D9023C2B}">
      <dsp:nvSpPr>
        <dsp:cNvPr id="0" name=""/>
        <dsp:cNvSpPr/>
      </dsp:nvSpPr>
      <dsp:spPr>
        <a:xfrm>
          <a:off x="6754915" y="2051943"/>
          <a:ext cx="160072" cy="2763918"/>
        </a:xfrm>
        <a:custGeom>
          <a:avLst/>
          <a:gdLst/>
          <a:ahLst/>
          <a:cxnLst/>
          <a:rect l="0" t="0" r="0" b="0"/>
          <a:pathLst>
            <a:path>
              <a:moveTo>
                <a:pt x="0" y="0"/>
              </a:moveTo>
              <a:lnTo>
                <a:pt x="0" y="2763918"/>
              </a:lnTo>
              <a:lnTo>
                <a:pt x="160072" y="276391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303A9C8-A122-466E-824B-668816450580}">
      <dsp:nvSpPr>
        <dsp:cNvPr id="0" name=""/>
        <dsp:cNvSpPr/>
      </dsp:nvSpPr>
      <dsp:spPr>
        <a:xfrm>
          <a:off x="6754915" y="2051943"/>
          <a:ext cx="160072" cy="2006242"/>
        </a:xfrm>
        <a:custGeom>
          <a:avLst/>
          <a:gdLst/>
          <a:ahLst/>
          <a:cxnLst/>
          <a:rect l="0" t="0" r="0" b="0"/>
          <a:pathLst>
            <a:path>
              <a:moveTo>
                <a:pt x="0" y="0"/>
              </a:moveTo>
              <a:lnTo>
                <a:pt x="0" y="2006242"/>
              </a:lnTo>
              <a:lnTo>
                <a:pt x="160072" y="200624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46B39F0-60F8-4351-A69E-062EA21494F1}">
      <dsp:nvSpPr>
        <dsp:cNvPr id="0" name=""/>
        <dsp:cNvSpPr/>
      </dsp:nvSpPr>
      <dsp:spPr>
        <a:xfrm>
          <a:off x="6754915" y="2051943"/>
          <a:ext cx="160072" cy="1248565"/>
        </a:xfrm>
        <a:custGeom>
          <a:avLst/>
          <a:gdLst/>
          <a:ahLst/>
          <a:cxnLst/>
          <a:rect l="0" t="0" r="0" b="0"/>
          <a:pathLst>
            <a:path>
              <a:moveTo>
                <a:pt x="0" y="0"/>
              </a:moveTo>
              <a:lnTo>
                <a:pt x="0" y="1248565"/>
              </a:lnTo>
              <a:lnTo>
                <a:pt x="160072" y="12485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5968713-A50F-4006-B4C3-90E9197F2313}">
      <dsp:nvSpPr>
        <dsp:cNvPr id="0" name=""/>
        <dsp:cNvSpPr/>
      </dsp:nvSpPr>
      <dsp:spPr>
        <a:xfrm>
          <a:off x="6754915" y="2051943"/>
          <a:ext cx="160072" cy="490889"/>
        </a:xfrm>
        <a:custGeom>
          <a:avLst/>
          <a:gdLst/>
          <a:ahLst/>
          <a:cxnLst/>
          <a:rect l="0" t="0" r="0" b="0"/>
          <a:pathLst>
            <a:path>
              <a:moveTo>
                <a:pt x="0" y="0"/>
              </a:moveTo>
              <a:lnTo>
                <a:pt x="0" y="490889"/>
              </a:lnTo>
              <a:lnTo>
                <a:pt x="160072" y="49088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F7A57B7-6B47-4759-BF0F-0E027DD6307C}">
      <dsp:nvSpPr>
        <dsp:cNvPr id="0" name=""/>
        <dsp:cNvSpPr/>
      </dsp:nvSpPr>
      <dsp:spPr>
        <a:xfrm>
          <a:off x="7181775" y="1294266"/>
          <a:ext cx="1547389" cy="224101"/>
        </a:xfrm>
        <a:custGeom>
          <a:avLst/>
          <a:gdLst/>
          <a:ahLst/>
          <a:cxnLst/>
          <a:rect l="0" t="0" r="0" b="0"/>
          <a:pathLst>
            <a:path>
              <a:moveTo>
                <a:pt x="1547389" y="0"/>
              </a:moveTo>
              <a:lnTo>
                <a:pt x="1547389" y="112050"/>
              </a:lnTo>
              <a:lnTo>
                <a:pt x="0" y="112050"/>
              </a:lnTo>
              <a:lnTo>
                <a:pt x="0" y="22410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EB1648E-BA48-4C9D-AC7A-FE4C7755F1E0}">
      <dsp:nvSpPr>
        <dsp:cNvPr id="0" name=""/>
        <dsp:cNvSpPr/>
      </dsp:nvSpPr>
      <dsp:spPr>
        <a:xfrm>
          <a:off x="5990665" y="536589"/>
          <a:ext cx="2738499" cy="224101"/>
        </a:xfrm>
        <a:custGeom>
          <a:avLst/>
          <a:gdLst/>
          <a:ahLst/>
          <a:cxnLst/>
          <a:rect l="0" t="0" r="0" b="0"/>
          <a:pathLst>
            <a:path>
              <a:moveTo>
                <a:pt x="0" y="0"/>
              </a:moveTo>
              <a:lnTo>
                <a:pt x="0" y="112050"/>
              </a:lnTo>
              <a:lnTo>
                <a:pt x="2738499" y="112050"/>
              </a:lnTo>
              <a:lnTo>
                <a:pt x="2738499" y="22410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B475FD4-A1F5-47D3-AC42-9194972223D3}">
      <dsp:nvSpPr>
        <dsp:cNvPr id="0" name=""/>
        <dsp:cNvSpPr/>
      </dsp:nvSpPr>
      <dsp:spPr>
        <a:xfrm>
          <a:off x="3657512" y="2051943"/>
          <a:ext cx="160072" cy="2006242"/>
        </a:xfrm>
        <a:custGeom>
          <a:avLst/>
          <a:gdLst/>
          <a:ahLst/>
          <a:cxnLst/>
          <a:rect l="0" t="0" r="0" b="0"/>
          <a:pathLst>
            <a:path>
              <a:moveTo>
                <a:pt x="0" y="0"/>
              </a:moveTo>
              <a:lnTo>
                <a:pt x="0" y="2006242"/>
              </a:lnTo>
              <a:lnTo>
                <a:pt x="160072" y="200624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0C42AE-1A9F-45C8-B139-B5119AF453B8}">
      <dsp:nvSpPr>
        <dsp:cNvPr id="0" name=""/>
        <dsp:cNvSpPr/>
      </dsp:nvSpPr>
      <dsp:spPr>
        <a:xfrm>
          <a:off x="3657512" y="2051943"/>
          <a:ext cx="160072" cy="1248565"/>
        </a:xfrm>
        <a:custGeom>
          <a:avLst/>
          <a:gdLst/>
          <a:ahLst/>
          <a:cxnLst/>
          <a:rect l="0" t="0" r="0" b="0"/>
          <a:pathLst>
            <a:path>
              <a:moveTo>
                <a:pt x="0" y="0"/>
              </a:moveTo>
              <a:lnTo>
                <a:pt x="0" y="1248565"/>
              </a:lnTo>
              <a:lnTo>
                <a:pt x="160072" y="12485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DFFF405-0AE0-47CF-8554-84DB3AF06959}">
      <dsp:nvSpPr>
        <dsp:cNvPr id="0" name=""/>
        <dsp:cNvSpPr/>
      </dsp:nvSpPr>
      <dsp:spPr>
        <a:xfrm>
          <a:off x="3657512" y="2051943"/>
          <a:ext cx="160072" cy="490889"/>
        </a:xfrm>
        <a:custGeom>
          <a:avLst/>
          <a:gdLst/>
          <a:ahLst/>
          <a:cxnLst/>
          <a:rect l="0" t="0" r="0" b="0"/>
          <a:pathLst>
            <a:path>
              <a:moveTo>
                <a:pt x="0" y="0"/>
              </a:moveTo>
              <a:lnTo>
                <a:pt x="0" y="490889"/>
              </a:lnTo>
              <a:lnTo>
                <a:pt x="160072" y="49088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3158AB8-3B44-43C9-B827-0B711DBE7A1E}">
      <dsp:nvSpPr>
        <dsp:cNvPr id="0" name=""/>
        <dsp:cNvSpPr/>
      </dsp:nvSpPr>
      <dsp:spPr>
        <a:xfrm>
          <a:off x="2889676" y="1294266"/>
          <a:ext cx="1194695" cy="224101"/>
        </a:xfrm>
        <a:custGeom>
          <a:avLst/>
          <a:gdLst/>
          <a:ahLst/>
          <a:cxnLst/>
          <a:rect l="0" t="0" r="0" b="0"/>
          <a:pathLst>
            <a:path>
              <a:moveTo>
                <a:pt x="0" y="0"/>
              </a:moveTo>
              <a:lnTo>
                <a:pt x="0" y="112050"/>
              </a:lnTo>
              <a:lnTo>
                <a:pt x="1194695" y="112050"/>
              </a:lnTo>
              <a:lnTo>
                <a:pt x="1194695" y="22410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8861C4D-D55B-4480-BA9F-C0D844AD7827}">
      <dsp:nvSpPr>
        <dsp:cNvPr id="0" name=""/>
        <dsp:cNvSpPr/>
      </dsp:nvSpPr>
      <dsp:spPr>
        <a:xfrm>
          <a:off x="1288150" y="2051943"/>
          <a:ext cx="160072" cy="2763918"/>
        </a:xfrm>
        <a:custGeom>
          <a:avLst/>
          <a:gdLst/>
          <a:ahLst/>
          <a:cxnLst/>
          <a:rect l="0" t="0" r="0" b="0"/>
          <a:pathLst>
            <a:path>
              <a:moveTo>
                <a:pt x="0" y="0"/>
              </a:moveTo>
              <a:lnTo>
                <a:pt x="0" y="2763918"/>
              </a:lnTo>
              <a:lnTo>
                <a:pt x="160072" y="276391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61072AE-A0E6-487D-8409-15182BF085BC}">
      <dsp:nvSpPr>
        <dsp:cNvPr id="0" name=""/>
        <dsp:cNvSpPr/>
      </dsp:nvSpPr>
      <dsp:spPr>
        <a:xfrm>
          <a:off x="1288150" y="2051943"/>
          <a:ext cx="160072" cy="2006242"/>
        </a:xfrm>
        <a:custGeom>
          <a:avLst/>
          <a:gdLst/>
          <a:ahLst/>
          <a:cxnLst/>
          <a:rect l="0" t="0" r="0" b="0"/>
          <a:pathLst>
            <a:path>
              <a:moveTo>
                <a:pt x="0" y="0"/>
              </a:moveTo>
              <a:lnTo>
                <a:pt x="0" y="2006242"/>
              </a:lnTo>
              <a:lnTo>
                <a:pt x="160072" y="200624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1FF2A3E-79DE-49B9-AB18-6B2C06544777}">
      <dsp:nvSpPr>
        <dsp:cNvPr id="0" name=""/>
        <dsp:cNvSpPr/>
      </dsp:nvSpPr>
      <dsp:spPr>
        <a:xfrm>
          <a:off x="1288150" y="2051943"/>
          <a:ext cx="160072" cy="1248565"/>
        </a:xfrm>
        <a:custGeom>
          <a:avLst/>
          <a:gdLst/>
          <a:ahLst/>
          <a:cxnLst/>
          <a:rect l="0" t="0" r="0" b="0"/>
          <a:pathLst>
            <a:path>
              <a:moveTo>
                <a:pt x="0" y="0"/>
              </a:moveTo>
              <a:lnTo>
                <a:pt x="0" y="1248565"/>
              </a:lnTo>
              <a:lnTo>
                <a:pt x="160072" y="124856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F3D8E22-A3AE-4B00-8E80-0FF96E2A8623}">
      <dsp:nvSpPr>
        <dsp:cNvPr id="0" name=""/>
        <dsp:cNvSpPr/>
      </dsp:nvSpPr>
      <dsp:spPr>
        <a:xfrm>
          <a:off x="1288150" y="2051943"/>
          <a:ext cx="160072" cy="490889"/>
        </a:xfrm>
        <a:custGeom>
          <a:avLst/>
          <a:gdLst/>
          <a:ahLst/>
          <a:cxnLst/>
          <a:rect l="0" t="0" r="0" b="0"/>
          <a:pathLst>
            <a:path>
              <a:moveTo>
                <a:pt x="0" y="0"/>
              </a:moveTo>
              <a:lnTo>
                <a:pt x="0" y="490889"/>
              </a:lnTo>
              <a:lnTo>
                <a:pt x="160072" y="49088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524098F-2F5D-404A-9655-64F44B116A50}">
      <dsp:nvSpPr>
        <dsp:cNvPr id="0" name=""/>
        <dsp:cNvSpPr/>
      </dsp:nvSpPr>
      <dsp:spPr>
        <a:xfrm>
          <a:off x="1715010" y="1294266"/>
          <a:ext cx="1174665" cy="224101"/>
        </a:xfrm>
        <a:custGeom>
          <a:avLst/>
          <a:gdLst/>
          <a:ahLst/>
          <a:cxnLst/>
          <a:rect l="0" t="0" r="0" b="0"/>
          <a:pathLst>
            <a:path>
              <a:moveTo>
                <a:pt x="1174665" y="0"/>
              </a:moveTo>
              <a:lnTo>
                <a:pt x="1174665" y="112050"/>
              </a:lnTo>
              <a:lnTo>
                <a:pt x="0" y="112050"/>
              </a:lnTo>
              <a:lnTo>
                <a:pt x="0" y="22410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01E53D5-CF95-4545-B4C8-A622839C6C9C}">
      <dsp:nvSpPr>
        <dsp:cNvPr id="0" name=""/>
        <dsp:cNvSpPr/>
      </dsp:nvSpPr>
      <dsp:spPr>
        <a:xfrm>
          <a:off x="2889676" y="536589"/>
          <a:ext cx="3100989" cy="224101"/>
        </a:xfrm>
        <a:custGeom>
          <a:avLst/>
          <a:gdLst/>
          <a:ahLst/>
          <a:cxnLst/>
          <a:rect l="0" t="0" r="0" b="0"/>
          <a:pathLst>
            <a:path>
              <a:moveTo>
                <a:pt x="3100989" y="0"/>
              </a:moveTo>
              <a:lnTo>
                <a:pt x="3100989" y="112050"/>
              </a:lnTo>
              <a:lnTo>
                <a:pt x="0" y="112050"/>
              </a:lnTo>
              <a:lnTo>
                <a:pt x="0" y="22410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83F494D-864C-4B28-B641-001ACE1803CD}">
      <dsp:nvSpPr>
        <dsp:cNvPr id="0" name=""/>
        <dsp:cNvSpPr/>
      </dsp:nvSpPr>
      <dsp:spPr>
        <a:xfrm>
          <a:off x="5457090" y="3014"/>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Person</a:t>
          </a:r>
          <a:endParaRPr lang="en-US" sz="1200" b="1" kern="1200" dirty="0"/>
        </a:p>
      </dsp:txBody>
      <dsp:txXfrm>
        <a:off x="5457090" y="3014"/>
        <a:ext cx="1067150" cy="533575"/>
      </dsp:txXfrm>
    </dsp:sp>
    <dsp:sp modelId="{7F888EE0-BEB6-41A9-A960-18DCE2947340}">
      <dsp:nvSpPr>
        <dsp:cNvPr id="0" name=""/>
        <dsp:cNvSpPr/>
      </dsp:nvSpPr>
      <dsp:spPr>
        <a:xfrm>
          <a:off x="2356101" y="760691"/>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Taxable Person</a:t>
          </a:r>
        </a:p>
      </dsp:txBody>
      <dsp:txXfrm>
        <a:off x="2356101" y="760691"/>
        <a:ext cx="1067150" cy="533575"/>
      </dsp:txXfrm>
    </dsp:sp>
    <dsp:sp modelId="{EA73D7E7-06E2-4D15-9AFC-C91ECC514D63}">
      <dsp:nvSpPr>
        <dsp:cNvPr id="0" name=""/>
        <dsp:cNvSpPr/>
      </dsp:nvSpPr>
      <dsp:spPr>
        <a:xfrm>
          <a:off x="1181435" y="1518368"/>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Resident</a:t>
          </a:r>
        </a:p>
      </dsp:txBody>
      <dsp:txXfrm>
        <a:off x="1181435" y="1518368"/>
        <a:ext cx="1067150" cy="533575"/>
      </dsp:txXfrm>
    </dsp:sp>
    <dsp:sp modelId="{8BAAF2A9-2644-422F-BDDF-2AB4B41AF8CD}">
      <dsp:nvSpPr>
        <dsp:cNvPr id="0" name=""/>
        <dsp:cNvSpPr/>
      </dsp:nvSpPr>
      <dsp:spPr>
        <a:xfrm>
          <a:off x="1448223" y="2276044"/>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UAE Juridical Persons</a:t>
          </a:r>
        </a:p>
      </dsp:txBody>
      <dsp:txXfrm>
        <a:off x="1448223" y="2276044"/>
        <a:ext cx="1067150" cy="533575"/>
      </dsp:txXfrm>
    </dsp:sp>
    <dsp:sp modelId="{EE19121C-74D2-488D-B072-D617F317805E}">
      <dsp:nvSpPr>
        <dsp:cNvPr id="0" name=""/>
        <dsp:cNvSpPr/>
      </dsp:nvSpPr>
      <dsp:spPr>
        <a:xfrm>
          <a:off x="1448223" y="3033721"/>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Foreign Juridical Persons</a:t>
          </a:r>
        </a:p>
      </dsp:txBody>
      <dsp:txXfrm>
        <a:off x="1448223" y="3033721"/>
        <a:ext cx="1067150" cy="533575"/>
      </dsp:txXfrm>
    </dsp:sp>
    <dsp:sp modelId="{6292EC70-A485-40BC-A8A0-A35DFEA6000D}">
      <dsp:nvSpPr>
        <dsp:cNvPr id="0" name=""/>
        <dsp:cNvSpPr/>
      </dsp:nvSpPr>
      <dsp:spPr>
        <a:xfrm>
          <a:off x="1448223" y="3791397"/>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Natural Persons</a:t>
          </a:r>
        </a:p>
      </dsp:txBody>
      <dsp:txXfrm>
        <a:off x="1448223" y="3791397"/>
        <a:ext cx="1067150" cy="533575"/>
      </dsp:txXfrm>
    </dsp:sp>
    <dsp:sp modelId="{52551609-8B96-4D67-8B58-536A197A3AAE}">
      <dsp:nvSpPr>
        <dsp:cNvPr id="0" name=""/>
        <dsp:cNvSpPr/>
      </dsp:nvSpPr>
      <dsp:spPr>
        <a:xfrm>
          <a:off x="1448223" y="4549074"/>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Cabinet Decisions</a:t>
          </a:r>
        </a:p>
      </dsp:txBody>
      <dsp:txXfrm>
        <a:off x="1448223" y="4549074"/>
        <a:ext cx="1067150" cy="533575"/>
      </dsp:txXfrm>
    </dsp:sp>
    <dsp:sp modelId="{374D3B38-2A2A-4127-A728-CF623F6775FF}">
      <dsp:nvSpPr>
        <dsp:cNvPr id="0" name=""/>
        <dsp:cNvSpPr/>
      </dsp:nvSpPr>
      <dsp:spPr>
        <a:xfrm>
          <a:off x="3550797" y="1518368"/>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Non-Resident</a:t>
          </a:r>
        </a:p>
      </dsp:txBody>
      <dsp:txXfrm>
        <a:off x="3550797" y="1518368"/>
        <a:ext cx="1067150" cy="533575"/>
      </dsp:txXfrm>
    </dsp:sp>
    <dsp:sp modelId="{B53A6E97-A50C-4CEC-951B-6E61FFD7E21B}">
      <dsp:nvSpPr>
        <dsp:cNvPr id="0" name=""/>
        <dsp:cNvSpPr/>
      </dsp:nvSpPr>
      <dsp:spPr>
        <a:xfrm>
          <a:off x="3817584" y="2276044"/>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Permanent Establishment</a:t>
          </a:r>
        </a:p>
      </dsp:txBody>
      <dsp:txXfrm>
        <a:off x="3817584" y="2276044"/>
        <a:ext cx="1067150" cy="533575"/>
      </dsp:txXfrm>
    </dsp:sp>
    <dsp:sp modelId="{558810EF-1F86-48BD-80A4-419418967634}">
      <dsp:nvSpPr>
        <dsp:cNvPr id="0" name=""/>
        <dsp:cNvSpPr/>
      </dsp:nvSpPr>
      <dsp:spPr>
        <a:xfrm>
          <a:off x="3817584" y="3033721"/>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State Sourced Income</a:t>
          </a:r>
        </a:p>
      </dsp:txBody>
      <dsp:txXfrm>
        <a:off x="3817584" y="3033721"/>
        <a:ext cx="1067150" cy="533575"/>
      </dsp:txXfrm>
    </dsp:sp>
    <dsp:sp modelId="{F6D2A660-FB50-4C87-AFE4-B0BFE8956354}">
      <dsp:nvSpPr>
        <dsp:cNvPr id="0" name=""/>
        <dsp:cNvSpPr/>
      </dsp:nvSpPr>
      <dsp:spPr>
        <a:xfrm>
          <a:off x="3817584" y="3791397"/>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Other UAE nexus</a:t>
          </a:r>
        </a:p>
      </dsp:txBody>
      <dsp:txXfrm>
        <a:off x="3817584" y="3791397"/>
        <a:ext cx="1067150" cy="533575"/>
      </dsp:txXfrm>
    </dsp:sp>
    <dsp:sp modelId="{699CDCD1-98A9-4266-9DE9-068A66204257}">
      <dsp:nvSpPr>
        <dsp:cNvPr id="0" name=""/>
        <dsp:cNvSpPr/>
      </dsp:nvSpPr>
      <dsp:spPr>
        <a:xfrm>
          <a:off x="8195589" y="760691"/>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Exempt Person</a:t>
          </a:r>
          <a:endParaRPr lang="en-US" sz="1200" b="1" kern="1200" dirty="0"/>
        </a:p>
      </dsp:txBody>
      <dsp:txXfrm>
        <a:off x="8195589" y="760691"/>
        <a:ext cx="1067150" cy="533575"/>
      </dsp:txXfrm>
    </dsp:sp>
    <dsp:sp modelId="{104E0BCC-A5EB-42DF-9C48-77B3B0A884B8}">
      <dsp:nvSpPr>
        <dsp:cNvPr id="0" name=""/>
        <dsp:cNvSpPr/>
      </dsp:nvSpPr>
      <dsp:spPr>
        <a:xfrm>
          <a:off x="6648200" y="1518368"/>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Automatically Exempt Persons</a:t>
          </a:r>
          <a:endParaRPr lang="en-US" sz="1200" b="1" kern="1200" dirty="0"/>
        </a:p>
      </dsp:txBody>
      <dsp:txXfrm>
        <a:off x="6648200" y="1518368"/>
        <a:ext cx="1067150" cy="533575"/>
      </dsp:txXfrm>
    </dsp:sp>
    <dsp:sp modelId="{9AFC7BE2-427F-4172-A53A-141CA965738E}">
      <dsp:nvSpPr>
        <dsp:cNvPr id="0" name=""/>
        <dsp:cNvSpPr/>
      </dsp:nvSpPr>
      <dsp:spPr>
        <a:xfrm>
          <a:off x="6914988" y="2276044"/>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IN" sz="900" b="1" kern="1200" dirty="0"/>
            <a:t>Government Entities</a:t>
          </a:r>
          <a:endParaRPr lang="en-US" sz="900" b="1" kern="1200" dirty="0"/>
        </a:p>
      </dsp:txBody>
      <dsp:txXfrm>
        <a:off x="6914988" y="2276044"/>
        <a:ext cx="1067150" cy="533575"/>
      </dsp:txXfrm>
    </dsp:sp>
    <dsp:sp modelId="{3126FB52-D35B-4825-A8D7-A2D0E13EB6AA}">
      <dsp:nvSpPr>
        <dsp:cNvPr id="0" name=""/>
        <dsp:cNvSpPr/>
      </dsp:nvSpPr>
      <dsp:spPr>
        <a:xfrm>
          <a:off x="6914988" y="3033721"/>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IN" sz="900" b="1" kern="1200" dirty="0"/>
            <a:t>Government Controlled Entities</a:t>
          </a:r>
          <a:endParaRPr lang="en-US" sz="900" b="1" kern="1200" dirty="0"/>
        </a:p>
      </dsp:txBody>
      <dsp:txXfrm>
        <a:off x="6914988" y="3033721"/>
        <a:ext cx="1067150" cy="533575"/>
      </dsp:txXfrm>
    </dsp:sp>
    <dsp:sp modelId="{6B390255-B02C-4A51-855E-86EC5585A1C3}">
      <dsp:nvSpPr>
        <dsp:cNvPr id="0" name=""/>
        <dsp:cNvSpPr/>
      </dsp:nvSpPr>
      <dsp:spPr>
        <a:xfrm>
          <a:off x="6914988" y="3791397"/>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IN" sz="900" b="1" kern="1200" dirty="0"/>
            <a:t>Extractive Business</a:t>
          </a:r>
          <a:endParaRPr lang="en-US" sz="900" b="1" kern="1200" dirty="0"/>
        </a:p>
      </dsp:txBody>
      <dsp:txXfrm>
        <a:off x="6914988" y="3791397"/>
        <a:ext cx="1067150" cy="533575"/>
      </dsp:txXfrm>
    </dsp:sp>
    <dsp:sp modelId="{984DC9B5-C46D-4C98-9480-BD4F517F3D4C}">
      <dsp:nvSpPr>
        <dsp:cNvPr id="0" name=""/>
        <dsp:cNvSpPr/>
      </dsp:nvSpPr>
      <dsp:spPr>
        <a:xfrm>
          <a:off x="6914988" y="4549074"/>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IN" sz="900" b="1" kern="1200" dirty="0"/>
            <a:t>Non-Extractive Natural Resource Business</a:t>
          </a:r>
          <a:endParaRPr lang="en-US" sz="900" b="1" kern="1200" dirty="0"/>
        </a:p>
      </dsp:txBody>
      <dsp:txXfrm>
        <a:off x="6914988" y="4549074"/>
        <a:ext cx="1067150" cy="533575"/>
      </dsp:txXfrm>
    </dsp:sp>
    <dsp:sp modelId="{F2267A3D-1EB7-4CAE-A5AF-EDF92ED3555F}">
      <dsp:nvSpPr>
        <dsp:cNvPr id="0" name=""/>
        <dsp:cNvSpPr/>
      </dsp:nvSpPr>
      <dsp:spPr>
        <a:xfrm>
          <a:off x="6914988" y="5306751"/>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IN" sz="900" b="1" kern="1200" dirty="0"/>
            <a:t>Qualifying Public Benefit Entities</a:t>
          </a:r>
          <a:endParaRPr lang="en-US" sz="900" b="1" kern="1200" dirty="0"/>
        </a:p>
      </dsp:txBody>
      <dsp:txXfrm>
        <a:off x="6914988" y="5306751"/>
        <a:ext cx="1067150" cy="533575"/>
      </dsp:txXfrm>
    </dsp:sp>
    <dsp:sp modelId="{5F3D8559-4FA6-48BD-A73C-85BD5625C43C}">
      <dsp:nvSpPr>
        <dsp:cNvPr id="0" name=""/>
        <dsp:cNvSpPr/>
      </dsp:nvSpPr>
      <dsp:spPr>
        <a:xfrm>
          <a:off x="10075652" y="1518368"/>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IN" sz="1200" b="1" kern="1200" dirty="0"/>
            <a:t>Persons that must apply to the Authority</a:t>
          </a:r>
          <a:endParaRPr lang="en-US" sz="1200" b="1" kern="1200" dirty="0"/>
        </a:p>
      </dsp:txBody>
      <dsp:txXfrm>
        <a:off x="10075652" y="1518368"/>
        <a:ext cx="1067150" cy="533575"/>
      </dsp:txXfrm>
    </dsp:sp>
    <dsp:sp modelId="{5192FA31-6E3C-4404-B08A-5BCB14D436B8}">
      <dsp:nvSpPr>
        <dsp:cNvPr id="0" name=""/>
        <dsp:cNvSpPr/>
      </dsp:nvSpPr>
      <dsp:spPr>
        <a:xfrm>
          <a:off x="10342439" y="2276044"/>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IN" sz="900" b="1" kern="1200" dirty="0"/>
            <a:t>Qualifying Investment Funds</a:t>
          </a:r>
          <a:endParaRPr lang="en-US" sz="900" b="1" kern="1200" dirty="0"/>
        </a:p>
      </dsp:txBody>
      <dsp:txXfrm>
        <a:off x="10342439" y="2276044"/>
        <a:ext cx="1067150" cy="533575"/>
      </dsp:txXfrm>
    </dsp:sp>
    <dsp:sp modelId="{28B8D0B4-9300-475F-8E72-DAC8804BFCF1}">
      <dsp:nvSpPr>
        <dsp:cNvPr id="0" name=""/>
        <dsp:cNvSpPr/>
      </dsp:nvSpPr>
      <dsp:spPr>
        <a:xfrm>
          <a:off x="10342439" y="3033721"/>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IN" sz="900" b="1" kern="1200" dirty="0"/>
            <a:t>Pension Funds</a:t>
          </a:r>
          <a:endParaRPr lang="en-US" sz="900" b="1" kern="1200" dirty="0"/>
        </a:p>
      </dsp:txBody>
      <dsp:txXfrm>
        <a:off x="10342439" y="3033721"/>
        <a:ext cx="1067150" cy="533575"/>
      </dsp:txXfrm>
    </dsp:sp>
    <dsp:sp modelId="{D7BE0AF1-B3B1-427F-82FC-B41A207C2345}">
      <dsp:nvSpPr>
        <dsp:cNvPr id="0" name=""/>
        <dsp:cNvSpPr/>
      </dsp:nvSpPr>
      <dsp:spPr>
        <a:xfrm>
          <a:off x="10342439" y="3791397"/>
          <a:ext cx="1067150" cy="5335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IN" sz="900" b="1" kern="1200" dirty="0"/>
            <a:t>Wholly Owned Juridical Persons</a:t>
          </a:r>
          <a:endParaRPr lang="en-US" sz="900" b="1" kern="1200" dirty="0"/>
        </a:p>
      </dsp:txBody>
      <dsp:txXfrm>
        <a:off x="10342439" y="3791397"/>
        <a:ext cx="1067150" cy="5335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7B3EE-C8DA-4817-BBE9-33BBEBFD58DA}">
      <dsp:nvSpPr>
        <dsp:cNvPr id="0" name=""/>
        <dsp:cNvSpPr/>
      </dsp:nvSpPr>
      <dsp:spPr>
        <a:xfrm>
          <a:off x="0" y="17395"/>
          <a:ext cx="4966897" cy="1036800"/>
        </a:xfrm>
        <a:prstGeom prst="rect">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IN" sz="1600" b="1" kern="1200" dirty="0">
              <a:latin typeface="Montserrat" panose="00000500000000000000" pitchFamily="2" charset="0"/>
            </a:rPr>
            <a:t>GENERAL RULE</a:t>
          </a:r>
          <a:endParaRPr lang="en-US" sz="1600" kern="1200" dirty="0">
            <a:latin typeface="Montserrat" panose="00000500000000000000" pitchFamily="2" charset="0"/>
          </a:endParaRPr>
        </a:p>
      </dsp:txBody>
      <dsp:txXfrm>
        <a:off x="0" y="17395"/>
        <a:ext cx="4966897" cy="1036800"/>
      </dsp:txXfrm>
    </dsp:sp>
    <dsp:sp modelId="{76ACEDC8-5246-4F66-9832-F4C180D69EAD}">
      <dsp:nvSpPr>
        <dsp:cNvPr id="0" name=""/>
        <dsp:cNvSpPr/>
      </dsp:nvSpPr>
      <dsp:spPr>
        <a:xfrm>
          <a:off x="0" y="1054195"/>
          <a:ext cx="4966897" cy="1581120"/>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IN" sz="1600" kern="1200" dirty="0">
              <a:latin typeface="Montserrat" panose="00000500000000000000" pitchFamily="2" charset="0"/>
            </a:rPr>
            <a:t>Expenditure is deductible if it is:</a:t>
          </a:r>
          <a:endParaRPr lang="en-US" sz="1600" kern="1200" dirty="0">
            <a:latin typeface="Montserrat" panose="00000500000000000000" pitchFamily="2" charset="0"/>
          </a:endParaRPr>
        </a:p>
        <a:p>
          <a:pPr marL="342900" lvl="2" indent="-171450" algn="l" defTabSz="711200">
            <a:lnSpc>
              <a:spcPct val="90000"/>
            </a:lnSpc>
            <a:spcBef>
              <a:spcPct val="0"/>
            </a:spcBef>
            <a:spcAft>
              <a:spcPct val="15000"/>
            </a:spcAft>
            <a:buChar char="•"/>
          </a:pPr>
          <a:r>
            <a:rPr lang="en-IN" sz="1600" b="1" kern="1200" dirty="0">
              <a:latin typeface="Montserrat" panose="00000500000000000000" pitchFamily="2" charset="0"/>
            </a:rPr>
            <a:t>Wholly and exclusively incurred for business purposes</a:t>
          </a:r>
          <a:r>
            <a:rPr lang="en-IN" sz="1600" kern="1200" dirty="0">
              <a:latin typeface="Montserrat" panose="00000500000000000000" pitchFamily="2" charset="0"/>
            </a:rPr>
            <a:t>, and</a:t>
          </a:r>
        </a:p>
        <a:p>
          <a:pPr marL="342900" lvl="2" indent="-171450" algn="l" defTabSz="711200">
            <a:lnSpc>
              <a:spcPct val="90000"/>
            </a:lnSpc>
            <a:spcBef>
              <a:spcPct val="0"/>
            </a:spcBef>
            <a:spcAft>
              <a:spcPct val="15000"/>
            </a:spcAft>
            <a:buChar char="•"/>
          </a:pPr>
          <a:r>
            <a:rPr lang="en-IN" sz="1600" b="1" kern="1200">
              <a:latin typeface="Montserrat" panose="00000500000000000000" pitchFamily="2" charset="0"/>
            </a:rPr>
            <a:t>Revenue in nature</a:t>
          </a:r>
          <a:r>
            <a:rPr lang="en-IN" sz="1600" kern="1200">
              <a:latin typeface="Montserrat" panose="00000500000000000000" pitchFamily="2" charset="0"/>
            </a:rPr>
            <a:t>, and</a:t>
          </a:r>
          <a:endParaRPr lang="en-IN" sz="1600" kern="1200" dirty="0">
            <a:latin typeface="Montserrat" panose="00000500000000000000" pitchFamily="2" charset="0"/>
          </a:endParaRPr>
        </a:p>
        <a:p>
          <a:pPr marL="342900" lvl="2" indent="-171450" algn="l" defTabSz="711200">
            <a:lnSpc>
              <a:spcPct val="90000"/>
            </a:lnSpc>
            <a:spcBef>
              <a:spcPct val="0"/>
            </a:spcBef>
            <a:spcAft>
              <a:spcPct val="15000"/>
            </a:spcAft>
            <a:buChar char="•"/>
          </a:pPr>
          <a:r>
            <a:rPr lang="en-IN" sz="1600" kern="1200" dirty="0">
              <a:latin typeface="Montserrat" panose="00000500000000000000" pitchFamily="2" charset="0"/>
            </a:rPr>
            <a:t>Incurred during the relevant </a:t>
          </a:r>
          <a:r>
            <a:rPr lang="en-IN" sz="1600" b="0" kern="1200" dirty="0">
              <a:latin typeface="Montserrat" panose="00000500000000000000" pitchFamily="2" charset="0"/>
            </a:rPr>
            <a:t>Tax Period</a:t>
          </a:r>
        </a:p>
      </dsp:txBody>
      <dsp:txXfrm>
        <a:off x="0" y="1054195"/>
        <a:ext cx="4966897" cy="1581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42AF6-E467-4DB0-92AC-4171B2F7ECD3}">
      <dsp:nvSpPr>
        <dsp:cNvPr id="0" name=""/>
        <dsp:cNvSpPr/>
      </dsp:nvSpPr>
      <dsp:spPr>
        <a:xfrm>
          <a:off x="0" y="0"/>
          <a:ext cx="7205013" cy="950400"/>
        </a:xfrm>
        <a:prstGeom prst="rect">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IN" sz="1600" b="1" kern="1200" dirty="0">
              <a:latin typeface="Montserrat" panose="00000500000000000000" pitchFamily="2" charset="0"/>
            </a:rPr>
            <a:t>INTEREST EXPENDITURE</a:t>
          </a:r>
          <a:endParaRPr lang="en-US" sz="1600" kern="1200" dirty="0">
            <a:latin typeface="Montserrat" panose="00000500000000000000" pitchFamily="2" charset="0"/>
          </a:endParaRPr>
        </a:p>
      </dsp:txBody>
      <dsp:txXfrm>
        <a:off x="0" y="0"/>
        <a:ext cx="7205013" cy="950400"/>
      </dsp:txXfrm>
    </dsp:sp>
    <dsp:sp modelId="{32D82B70-C01F-4C82-A8FF-81FA8194F4F3}">
      <dsp:nvSpPr>
        <dsp:cNvPr id="0" name=""/>
        <dsp:cNvSpPr/>
      </dsp:nvSpPr>
      <dsp:spPr>
        <a:xfrm>
          <a:off x="0" y="963644"/>
          <a:ext cx="7205013" cy="1675822"/>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IN" sz="1600" kern="1200" dirty="0">
              <a:latin typeface="Montserrat" panose="00000500000000000000" pitchFamily="2" charset="0"/>
            </a:rPr>
            <a:t>Interest is generally deductible in the Tax Period incurred</a:t>
          </a:r>
          <a:endParaRPr lang="en-US" sz="1600" kern="1200" dirty="0">
            <a:latin typeface="Montserrat" panose="00000500000000000000" pitchFamily="2" charset="0"/>
          </a:endParaRPr>
        </a:p>
        <a:p>
          <a:pPr marL="171450" lvl="1" indent="-171450" algn="l" defTabSz="711200">
            <a:lnSpc>
              <a:spcPct val="90000"/>
            </a:lnSpc>
            <a:spcBef>
              <a:spcPct val="0"/>
            </a:spcBef>
            <a:spcAft>
              <a:spcPct val="15000"/>
            </a:spcAft>
            <a:buChar char="•"/>
          </a:pPr>
          <a:r>
            <a:rPr lang="en-IN" sz="1600" kern="1200" dirty="0">
              <a:latin typeface="Montserrat" panose="00000500000000000000" pitchFamily="2" charset="0"/>
            </a:rPr>
            <a:t>Subject to:</a:t>
          </a:r>
        </a:p>
        <a:p>
          <a:pPr marL="342900" lvl="2" indent="-171450" algn="l" defTabSz="711200">
            <a:lnSpc>
              <a:spcPct val="90000"/>
            </a:lnSpc>
            <a:spcBef>
              <a:spcPct val="0"/>
            </a:spcBef>
            <a:spcAft>
              <a:spcPct val="15000"/>
            </a:spcAft>
            <a:buChar char="•"/>
          </a:pPr>
          <a:r>
            <a:rPr lang="en-IN" sz="1600" b="1" kern="1200" dirty="0">
              <a:latin typeface="Montserrat" panose="00000500000000000000" pitchFamily="2" charset="0"/>
            </a:rPr>
            <a:t>General Interest Limitation</a:t>
          </a:r>
          <a:r>
            <a:rPr lang="en-IN" sz="1600" kern="1200" dirty="0">
              <a:latin typeface="Montserrat" panose="00000500000000000000" pitchFamily="2" charset="0"/>
            </a:rPr>
            <a:t>:</a:t>
          </a:r>
          <a:br>
            <a:rPr lang="en-IN" sz="1600" kern="1200" dirty="0">
              <a:latin typeface="Montserrat" panose="00000500000000000000" pitchFamily="2" charset="0"/>
            </a:rPr>
          </a:br>
          <a:r>
            <a:rPr lang="en-IN" sz="1600" kern="1200" dirty="0">
              <a:latin typeface="Montserrat" panose="00000500000000000000" pitchFamily="2" charset="0"/>
            </a:rPr>
            <a:t>Deduction restricted to </a:t>
          </a:r>
          <a:r>
            <a:rPr lang="en-IN" sz="1600" b="1" kern="1200" dirty="0">
              <a:latin typeface="Montserrat" panose="00000500000000000000" pitchFamily="2" charset="0"/>
            </a:rPr>
            <a:t>30% of EBITDA</a:t>
          </a:r>
          <a:r>
            <a:rPr lang="en-IN" sz="1600" kern="1200" dirty="0">
              <a:latin typeface="Montserrat" panose="00000500000000000000" pitchFamily="2" charset="0"/>
            </a:rPr>
            <a:t>, only if Net Interest </a:t>
          </a:r>
          <a:r>
            <a:rPr lang="en-IN" sz="1600" u="sng" kern="1200" dirty="0">
              <a:latin typeface="Montserrat" panose="00000500000000000000" pitchFamily="2" charset="0"/>
            </a:rPr>
            <a:t>&gt;</a:t>
          </a:r>
          <a:r>
            <a:rPr lang="en-IN" sz="1600" kern="1200" dirty="0">
              <a:latin typeface="Montserrat" panose="00000500000000000000" pitchFamily="2" charset="0"/>
            </a:rPr>
            <a:t> </a:t>
          </a:r>
          <a:r>
            <a:rPr lang="en-IN" sz="1600" b="1" kern="1200" dirty="0">
              <a:latin typeface="Montserrat" panose="00000500000000000000" pitchFamily="2" charset="0"/>
            </a:rPr>
            <a:t>AED 12 million</a:t>
          </a:r>
          <a:endParaRPr lang="en-IN" sz="1600" kern="1200" dirty="0">
            <a:latin typeface="Montserrat" panose="00000500000000000000" pitchFamily="2" charset="0"/>
          </a:endParaRPr>
        </a:p>
        <a:p>
          <a:pPr marL="342900" lvl="2" indent="-171450" algn="l" defTabSz="711200">
            <a:lnSpc>
              <a:spcPct val="90000"/>
            </a:lnSpc>
            <a:spcBef>
              <a:spcPct val="0"/>
            </a:spcBef>
            <a:spcAft>
              <a:spcPct val="15000"/>
            </a:spcAft>
            <a:buChar char="•"/>
          </a:pPr>
          <a:r>
            <a:rPr lang="en-IN" sz="1600" b="1" kern="1200" dirty="0">
              <a:latin typeface="Montserrat" panose="00000500000000000000" pitchFamily="2" charset="0"/>
            </a:rPr>
            <a:t>Carry forward</a:t>
          </a:r>
          <a:r>
            <a:rPr lang="en-IN" sz="1600" kern="1200" dirty="0">
              <a:latin typeface="Montserrat" panose="00000500000000000000" pitchFamily="2" charset="0"/>
            </a:rPr>
            <a:t> of disallowed interest for </a:t>
          </a:r>
          <a:r>
            <a:rPr lang="en-IN" sz="1600" b="1" kern="1200" dirty="0">
              <a:latin typeface="Montserrat" panose="00000500000000000000" pitchFamily="2" charset="0"/>
            </a:rPr>
            <a:t>10 Tax Periods</a:t>
          </a:r>
          <a:endParaRPr lang="en-IN" sz="1600" kern="1200" dirty="0">
            <a:latin typeface="Montserrat" panose="00000500000000000000" pitchFamily="2" charset="0"/>
          </a:endParaRPr>
        </a:p>
      </dsp:txBody>
      <dsp:txXfrm>
        <a:off x="0" y="963644"/>
        <a:ext cx="7205013" cy="16758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EA651-90A2-466F-81F2-F09566140884}">
      <dsp:nvSpPr>
        <dsp:cNvPr id="0" name=""/>
        <dsp:cNvSpPr/>
      </dsp:nvSpPr>
      <dsp:spPr>
        <a:xfrm>
          <a:off x="0" y="126238"/>
          <a:ext cx="5613722" cy="460800"/>
        </a:xfrm>
        <a:prstGeom prst="rect">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IN" sz="1600" b="1" kern="1200" dirty="0">
              <a:latin typeface="Montserrat" panose="00000500000000000000" pitchFamily="2" charset="0"/>
            </a:rPr>
            <a:t>ENTERTAINMENT EXPENDITURE</a:t>
          </a:r>
          <a:endParaRPr lang="en-US" sz="1600" kern="1200" dirty="0">
            <a:latin typeface="Montserrat" panose="00000500000000000000" pitchFamily="2" charset="0"/>
          </a:endParaRPr>
        </a:p>
      </dsp:txBody>
      <dsp:txXfrm>
        <a:off x="0" y="126238"/>
        <a:ext cx="5613722" cy="460800"/>
      </dsp:txXfrm>
    </dsp:sp>
    <dsp:sp modelId="{3CCA126B-8B83-45DA-9D34-8406EFC1B8BC}">
      <dsp:nvSpPr>
        <dsp:cNvPr id="0" name=""/>
        <dsp:cNvSpPr/>
      </dsp:nvSpPr>
      <dsp:spPr>
        <a:xfrm>
          <a:off x="0" y="587038"/>
          <a:ext cx="5613722" cy="1668960"/>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IN" sz="1600" b="1" kern="1200" dirty="0">
              <a:latin typeface="Montserrat" panose="00000500000000000000" pitchFamily="2" charset="0"/>
            </a:rPr>
            <a:t>50% of entertainment expenses</a:t>
          </a:r>
          <a:r>
            <a:rPr lang="en-IN" sz="1600" kern="1200" dirty="0">
              <a:latin typeface="Montserrat" panose="00000500000000000000" pitchFamily="2" charset="0"/>
            </a:rPr>
            <a:t> other than employees is deductible without apportionment</a:t>
          </a:r>
          <a:endParaRPr lang="en-US" sz="1600" kern="1200" dirty="0">
            <a:latin typeface="Montserrat" panose="00000500000000000000" pitchFamily="2" charset="0"/>
          </a:endParaRPr>
        </a:p>
        <a:p>
          <a:pPr marL="171450" lvl="1" indent="-171450" algn="l" defTabSz="711200">
            <a:lnSpc>
              <a:spcPct val="90000"/>
            </a:lnSpc>
            <a:spcBef>
              <a:spcPct val="0"/>
            </a:spcBef>
            <a:spcAft>
              <a:spcPct val="15000"/>
            </a:spcAft>
            <a:buChar char="•"/>
          </a:pPr>
          <a:r>
            <a:rPr lang="en-IN" sz="1600" kern="1200" dirty="0">
              <a:latin typeface="Montserrat" panose="00000500000000000000" pitchFamily="2" charset="0"/>
            </a:rPr>
            <a:t>Covers meals, accommodation, travel, events, and similar business entertainment</a:t>
          </a:r>
        </a:p>
        <a:p>
          <a:pPr marL="171450" lvl="1" indent="-171450" algn="l" defTabSz="711200">
            <a:lnSpc>
              <a:spcPct val="90000"/>
            </a:lnSpc>
            <a:spcBef>
              <a:spcPct val="0"/>
            </a:spcBef>
            <a:spcAft>
              <a:spcPct val="15000"/>
            </a:spcAft>
            <a:buChar char="•"/>
          </a:pPr>
          <a:r>
            <a:rPr lang="en-IN" sz="1600" b="1" kern="1200" dirty="0">
              <a:latin typeface="Montserrat" panose="00000500000000000000" pitchFamily="2" charset="0"/>
            </a:rPr>
            <a:t>100% deduction allowed</a:t>
          </a:r>
          <a:r>
            <a:rPr lang="en-IN" sz="1600" kern="1200" dirty="0">
              <a:latin typeface="Montserrat" panose="00000500000000000000" pitchFamily="2" charset="0"/>
            </a:rPr>
            <a:t> for entertainment incurred </a:t>
          </a:r>
          <a:r>
            <a:rPr lang="en-IN" sz="1600" b="1" kern="1200" dirty="0">
              <a:latin typeface="Montserrat" panose="00000500000000000000" pitchFamily="2" charset="0"/>
            </a:rPr>
            <a:t>exclusively for employees</a:t>
          </a:r>
          <a:endParaRPr lang="en-IN" sz="1600" kern="1200" dirty="0">
            <a:latin typeface="Montserrat" panose="00000500000000000000" pitchFamily="2" charset="0"/>
          </a:endParaRPr>
        </a:p>
      </dsp:txBody>
      <dsp:txXfrm>
        <a:off x="0" y="587038"/>
        <a:ext cx="5613722" cy="16689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7D3B6-8F57-4430-9571-C477698EE960}">
      <dsp:nvSpPr>
        <dsp:cNvPr id="0" name=""/>
        <dsp:cNvSpPr/>
      </dsp:nvSpPr>
      <dsp:spPr>
        <a:xfrm>
          <a:off x="0" y="10291"/>
          <a:ext cx="6533804" cy="892800"/>
        </a:xfrm>
        <a:prstGeom prst="rect">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IN" sz="1600" b="1" kern="1200" dirty="0">
              <a:latin typeface="Montserrat" panose="00000500000000000000" pitchFamily="2" charset="0"/>
            </a:rPr>
            <a:t>MIXED-PURPOSE EXPENDITURE</a:t>
          </a:r>
          <a:r>
            <a:rPr lang="en-IN" sz="1600" kern="1200" dirty="0">
              <a:latin typeface="Montserrat" panose="00000500000000000000" pitchFamily="2" charset="0"/>
            </a:rPr>
            <a:t>:</a:t>
          </a:r>
        </a:p>
      </dsp:txBody>
      <dsp:txXfrm>
        <a:off x="0" y="10291"/>
        <a:ext cx="6533804" cy="892800"/>
      </dsp:txXfrm>
    </dsp:sp>
    <dsp:sp modelId="{45BE96CF-73C1-47EA-B5D4-24FC8FEB9854}">
      <dsp:nvSpPr>
        <dsp:cNvPr id="0" name=""/>
        <dsp:cNvSpPr/>
      </dsp:nvSpPr>
      <dsp:spPr>
        <a:xfrm>
          <a:off x="0" y="913384"/>
          <a:ext cx="6533804" cy="1361520"/>
        </a:xfrm>
        <a:prstGeom prst="rect">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IN" sz="1600" kern="1200" dirty="0">
              <a:latin typeface="Montserrat" panose="00000500000000000000" pitchFamily="2" charset="0"/>
            </a:rPr>
            <a:t>Where an expense is partly business and partly non-business,</a:t>
          </a:r>
          <a:endParaRPr lang="en-US" sz="1600" kern="1200" dirty="0">
            <a:latin typeface="Montserrat" panose="00000500000000000000" pitchFamily="2" charset="0"/>
          </a:endParaRPr>
        </a:p>
        <a:p>
          <a:pPr marL="171450" lvl="1" indent="-171450" algn="l" defTabSz="711200">
            <a:lnSpc>
              <a:spcPct val="90000"/>
            </a:lnSpc>
            <a:spcBef>
              <a:spcPct val="0"/>
            </a:spcBef>
            <a:spcAft>
              <a:spcPct val="15000"/>
            </a:spcAft>
            <a:buFont typeface="Arial" panose="020B0604020202020204" pitchFamily="34" charset="0"/>
            <a:buChar char="•"/>
          </a:pPr>
          <a:r>
            <a:rPr lang="en-IN" sz="1600" b="1" kern="1200" dirty="0">
              <a:latin typeface="Montserrat" panose="00000500000000000000" pitchFamily="2" charset="0"/>
            </a:rPr>
            <a:t>Only the business portion is deductible</a:t>
          </a:r>
          <a:r>
            <a:rPr lang="en-IN" sz="1600" kern="1200" dirty="0">
              <a:latin typeface="Montserrat" panose="00000500000000000000" pitchFamily="2" charset="0"/>
            </a:rPr>
            <a:t>, based on a </a:t>
          </a:r>
          <a:r>
            <a:rPr lang="en-IN" sz="1600" b="1" kern="1200" dirty="0">
              <a:latin typeface="Montserrat" panose="00000500000000000000" pitchFamily="2" charset="0"/>
            </a:rPr>
            <a:t>fair and reasonable </a:t>
          </a:r>
          <a:r>
            <a:rPr lang="en-IN" sz="1600" b="0" kern="1200" dirty="0">
              <a:latin typeface="Montserrat" panose="00000500000000000000" pitchFamily="2" charset="0"/>
            </a:rPr>
            <a:t>apportionment</a:t>
          </a:r>
          <a:endParaRPr lang="en-US" sz="1600" kern="1200" dirty="0">
            <a:latin typeface="Montserrat" panose="00000500000000000000" pitchFamily="2" charset="0"/>
          </a:endParaRPr>
        </a:p>
      </dsp:txBody>
      <dsp:txXfrm>
        <a:off x="0" y="913384"/>
        <a:ext cx="6533804" cy="13615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28E6A-A759-47FB-9918-C7A799E854BC}">
      <dsp:nvSpPr>
        <dsp:cNvPr id="0" name=""/>
        <dsp:cNvSpPr/>
      </dsp:nvSpPr>
      <dsp:spPr>
        <a:xfrm rot="16200000">
          <a:off x="-1898484" y="2773003"/>
          <a:ext cx="4226560" cy="39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0959" bIns="0" numCol="1" spcCol="1270" anchor="t" anchorCtr="0">
          <a:noAutofit/>
        </a:bodyPr>
        <a:lstStyle/>
        <a:p>
          <a:pPr marL="0" lvl="0" indent="0" algn="r" defTabSz="1244600">
            <a:lnSpc>
              <a:spcPct val="90000"/>
            </a:lnSpc>
            <a:spcBef>
              <a:spcPct val="0"/>
            </a:spcBef>
            <a:spcAft>
              <a:spcPct val="35000"/>
            </a:spcAft>
            <a:buNone/>
          </a:pPr>
          <a:r>
            <a:rPr lang="en-IN" sz="2800" kern="1200" dirty="0"/>
            <a:t> </a:t>
          </a:r>
          <a:endParaRPr lang="en-US" sz="2800" kern="1200" dirty="0"/>
        </a:p>
      </dsp:txBody>
      <dsp:txXfrm>
        <a:off x="-1898484" y="2773003"/>
        <a:ext cx="4226560" cy="397937"/>
      </dsp:txXfrm>
    </dsp:sp>
    <dsp:sp modelId="{D784BD31-A4FD-4053-82FB-BC530A653C77}">
      <dsp:nvSpPr>
        <dsp:cNvPr id="0" name=""/>
        <dsp:cNvSpPr/>
      </dsp:nvSpPr>
      <dsp:spPr>
        <a:xfrm>
          <a:off x="413764" y="935763"/>
          <a:ext cx="1982149" cy="318779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350959" rIns="128016" bIns="128016" numCol="1" spcCol="1270" anchor="t" anchorCtr="0">
          <a:noAutofit/>
        </a:bodyPr>
        <a:lstStyle/>
        <a:p>
          <a:pPr marL="171450" lvl="1" indent="-171450" algn="l" defTabSz="800100">
            <a:lnSpc>
              <a:spcPct val="90000"/>
            </a:lnSpc>
            <a:spcBef>
              <a:spcPct val="0"/>
            </a:spcBef>
            <a:spcAft>
              <a:spcPct val="15000"/>
            </a:spcAft>
            <a:buFontTx/>
            <a:buNone/>
          </a:pPr>
          <a:r>
            <a:rPr lang="en-US" sz="1800" b="1" kern="1200" dirty="0">
              <a:latin typeface="Montserrat" panose="00000500000000000000" pitchFamily="2" charset="0"/>
            </a:rPr>
            <a:t>	Income from sale of property by an individual as one-time activity is not business and not chargeable to corporate tax</a:t>
          </a:r>
          <a:endParaRPr lang="en-US" sz="1800" kern="1200" dirty="0">
            <a:latin typeface="Montserrat" panose="00000500000000000000" pitchFamily="2" charset="0"/>
          </a:endParaRPr>
        </a:p>
      </dsp:txBody>
      <dsp:txXfrm>
        <a:off x="413764" y="935763"/>
        <a:ext cx="1982149" cy="3187798"/>
      </dsp:txXfrm>
    </dsp:sp>
    <dsp:sp modelId="{56DEF54E-B421-4E25-B776-F1C7B72208C2}">
      <dsp:nvSpPr>
        <dsp:cNvPr id="0" name=""/>
        <dsp:cNvSpPr/>
      </dsp:nvSpPr>
      <dsp:spPr>
        <a:xfrm>
          <a:off x="15827" y="333414"/>
          <a:ext cx="795874" cy="795874"/>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14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504908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3B7B4-1152-E2DB-64AA-58C970E86280}"/>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3056B1F4-3714-34F0-F495-287D5CBD0CD4}"/>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D4B6583E-3EA5-1EC9-AE23-DADFD4E59A2B}"/>
              </a:ext>
            </a:extLst>
          </p:cNvPr>
          <p:cNvSpPr>
            <a:spLocks noGrp="1"/>
          </p:cNvSpPr>
          <p:nvPr>
            <p:ph type="dt" sz="half" idx="10"/>
          </p:nvPr>
        </p:nvSpPr>
        <p:spPr/>
        <p:txBody>
          <a:bodyPr/>
          <a:lstStyle/>
          <a:p>
            <a:fld id="{A9B3233B-AB87-4D58-B70D-00E033575D14}" type="datetime1">
              <a:rPr lang="en-US" smtClean="0"/>
              <a:t>4/24/2026</a:t>
            </a:fld>
            <a:endParaRPr lang="en-US"/>
          </a:p>
        </p:txBody>
      </p:sp>
      <p:sp>
        <p:nvSpPr>
          <p:cNvPr id="5" name="Footer Placeholder 4">
            <a:extLst>
              <a:ext uri="{FF2B5EF4-FFF2-40B4-BE49-F238E27FC236}">
                <a16:creationId xmlns:a16="http://schemas.microsoft.com/office/drawing/2014/main" id="{419A35DC-E884-2E16-537C-D4F942B6AB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34675E-C0BB-52E9-7F7F-EBACAF34F8D7}"/>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48841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5ED9-6EC9-F858-DA9C-445BC10D22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94330A-5F1B-F84E-D5BB-B23FCE2F4E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6EF4C-9D41-7D32-569D-12FB15FF166D}"/>
              </a:ext>
            </a:extLst>
          </p:cNvPr>
          <p:cNvSpPr>
            <a:spLocks noGrp="1"/>
          </p:cNvSpPr>
          <p:nvPr>
            <p:ph type="dt" sz="half" idx="10"/>
          </p:nvPr>
        </p:nvSpPr>
        <p:spPr/>
        <p:txBody>
          <a:bodyPr/>
          <a:lstStyle/>
          <a:p>
            <a:fld id="{2A98057A-C678-4A69-B9F0-08BA20103B48}" type="datetime1">
              <a:rPr lang="en-US" smtClean="0"/>
              <a:t>4/24/2026</a:t>
            </a:fld>
            <a:endParaRPr lang="en-US"/>
          </a:p>
        </p:txBody>
      </p:sp>
      <p:sp>
        <p:nvSpPr>
          <p:cNvPr id="5" name="Footer Placeholder 4">
            <a:extLst>
              <a:ext uri="{FF2B5EF4-FFF2-40B4-BE49-F238E27FC236}">
                <a16:creationId xmlns:a16="http://schemas.microsoft.com/office/drawing/2014/main" id="{962BF5FA-4479-046A-EEC8-D4704D0F41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3DE75-8E08-6C17-9A8A-D5C8EBAF0EB7}"/>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1636436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A0D009-9E2A-14F5-0450-10840F5EE27A}"/>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EEE8A0-D369-360F-2113-36260E8144BB}"/>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E4C06-A862-DA1D-A270-4EAC697FEF05}"/>
              </a:ext>
            </a:extLst>
          </p:cNvPr>
          <p:cNvSpPr>
            <a:spLocks noGrp="1"/>
          </p:cNvSpPr>
          <p:nvPr>
            <p:ph type="dt" sz="half" idx="10"/>
          </p:nvPr>
        </p:nvSpPr>
        <p:spPr/>
        <p:txBody>
          <a:bodyPr/>
          <a:lstStyle/>
          <a:p>
            <a:fld id="{DF474AB7-5EB2-4CCF-B132-455C84ADFFD9}" type="datetime1">
              <a:rPr lang="en-US" smtClean="0"/>
              <a:t>4/24/2026</a:t>
            </a:fld>
            <a:endParaRPr lang="en-US"/>
          </a:p>
        </p:txBody>
      </p:sp>
      <p:sp>
        <p:nvSpPr>
          <p:cNvPr id="5" name="Footer Placeholder 4">
            <a:extLst>
              <a:ext uri="{FF2B5EF4-FFF2-40B4-BE49-F238E27FC236}">
                <a16:creationId xmlns:a16="http://schemas.microsoft.com/office/drawing/2014/main" id="{460EE05E-7A30-B200-5A1D-0F3C841771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2A064-BB7E-FA37-C218-3CACC3893BD6}"/>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1756378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867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DEFAUL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F949BD-9BFB-A771-F6FD-F1603FE96317}"/>
              </a:ext>
            </a:extLst>
          </p:cNvPr>
          <p:cNvSpPr>
            <a:spLocks noGrp="1"/>
          </p:cNvSpPr>
          <p:nvPr>
            <p:ph type="dt" sz="half" idx="10"/>
          </p:nvPr>
        </p:nvSpPr>
        <p:spPr/>
        <p:txBody>
          <a:bodyPr/>
          <a:lstStyle/>
          <a:p>
            <a:fld id="{76AE749F-2FDB-4102-804A-709A99A57C17}" type="datetime1">
              <a:rPr lang="en-US" smtClean="0"/>
              <a:t>4/24/2026</a:t>
            </a:fld>
            <a:endParaRPr lang="en-US"/>
          </a:p>
        </p:txBody>
      </p:sp>
      <p:sp>
        <p:nvSpPr>
          <p:cNvPr id="3" name="Footer Placeholder 2">
            <a:extLst>
              <a:ext uri="{FF2B5EF4-FFF2-40B4-BE49-F238E27FC236}">
                <a16:creationId xmlns:a16="http://schemas.microsoft.com/office/drawing/2014/main" id="{5842829F-D0A5-BBE5-F2A7-1DBC336D36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EF012D-9B86-16AD-60FC-0BA6E3073EC9}"/>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2893870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0" y="0"/>
            <a:ext cx="14630400" cy="8229600"/>
          </a:xfrm>
        </p:spPr>
        <p:txBody>
          <a:bodyPr/>
          <a:lstStyle/>
          <a:p>
            <a:endParaRPr lang="en-US" dirty="0"/>
          </a:p>
        </p:txBody>
      </p:sp>
      <p:sp>
        <p:nvSpPr>
          <p:cNvPr id="9" name="Text Placeholder 8"/>
          <p:cNvSpPr>
            <a:spLocks noGrp="1"/>
          </p:cNvSpPr>
          <p:nvPr>
            <p:ph type="body" sz="quarter" idx="15"/>
          </p:nvPr>
        </p:nvSpPr>
        <p:spPr>
          <a:xfrm>
            <a:off x="0" y="2453640"/>
            <a:ext cx="14630400" cy="3322320"/>
          </a:xfrm>
          <a:solidFill>
            <a:schemeClr val="tx1">
              <a:alpha val="56000"/>
            </a:schemeClr>
          </a:solidFill>
        </p:spPr>
        <p:txBody>
          <a:bodyPr>
            <a:normAutofit/>
          </a:bodyPr>
          <a:lstStyle>
            <a:lvl1pPr marL="0" indent="0">
              <a:buNone/>
              <a:defRPr sz="160">
                <a:solidFill>
                  <a:srgbClr val="707070"/>
                </a:solidFill>
              </a:defRPr>
            </a:lvl1pPr>
          </a:lstStyle>
          <a:p>
            <a:pPr lvl="0"/>
            <a:endParaRPr lang="en-US" dirty="0"/>
          </a:p>
        </p:txBody>
      </p:sp>
      <p:sp>
        <p:nvSpPr>
          <p:cNvPr id="4" name="Date Placeholder 3"/>
          <p:cNvSpPr>
            <a:spLocks noGrp="1"/>
          </p:cNvSpPr>
          <p:nvPr>
            <p:ph type="dt" sz="half" idx="10"/>
          </p:nvPr>
        </p:nvSpPr>
        <p:spPr>
          <a:xfrm>
            <a:off x="1005840" y="7627623"/>
            <a:ext cx="3291840" cy="438150"/>
          </a:xfrm>
          <a:prstGeom prst="rect">
            <a:avLst/>
          </a:prstGeom>
        </p:spPr>
        <p:txBody>
          <a:bodyPr lIns="91426" tIns="45713" rIns="91426" bIns="45713"/>
          <a:lstStyle/>
          <a:p>
            <a:fld id="{A12C6276-1F5A-4E3E-91C0-077A96399418}" type="datetime1">
              <a:rPr lang="en-US" smtClean="0"/>
              <a:t>4/24/2026</a:t>
            </a:fld>
            <a:endParaRPr lang="en-US" dirty="0"/>
          </a:p>
        </p:txBody>
      </p:sp>
      <p:sp>
        <p:nvSpPr>
          <p:cNvPr id="5" name="Footer Placeholder 4"/>
          <p:cNvSpPr>
            <a:spLocks noGrp="1"/>
          </p:cNvSpPr>
          <p:nvPr>
            <p:ph type="ftr" sz="quarter" idx="11"/>
          </p:nvPr>
        </p:nvSpPr>
        <p:spPr>
          <a:xfrm>
            <a:off x="4846320" y="7627623"/>
            <a:ext cx="4937760" cy="438150"/>
          </a:xfrm>
          <a:prstGeom prst="rect">
            <a:avLst/>
          </a:prstGeom>
        </p:spPr>
        <p:txBody>
          <a:bodyPr lIns="91426" tIns="45713" rIns="91426" bIns="45713"/>
          <a:lstStyle/>
          <a:p>
            <a:endParaRPr lang="en-US" dirty="0"/>
          </a:p>
        </p:txBody>
      </p:sp>
      <p:sp>
        <p:nvSpPr>
          <p:cNvPr id="6" name="Slide Number Placeholder 5"/>
          <p:cNvSpPr>
            <a:spLocks noGrp="1"/>
          </p:cNvSpPr>
          <p:nvPr>
            <p:ph type="sldNum" sz="quarter" idx="12"/>
          </p:nvPr>
        </p:nvSpPr>
        <p:spPr>
          <a:xfrm>
            <a:off x="10332720" y="7627623"/>
            <a:ext cx="3291840" cy="438150"/>
          </a:xfrm>
          <a:prstGeom prst="rect">
            <a:avLst/>
          </a:prstGeom>
        </p:spPr>
        <p:txBody>
          <a:bodyPr lIns="91426" tIns="45713" rIns="91426" bIns="45713"/>
          <a:lstStyle/>
          <a:p>
            <a:fld id="{1161D58B-7DF0-4B58-8AEE-AE0316A5499A}" type="slidenum">
              <a:rPr lang="en-US" smtClean="0"/>
              <a:pPr/>
              <a:t>‹#›</a:t>
            </a:fld>
            <a:endParaRPr lang="en-US" dirty="0"/>
          </a:p>
        </p:txBody>
      </p:sp>
      <p:sp>
        <p:nvSpPr>
          <p:cNvPr id="2" name="Title 1"/>
          <p:cNvSpPr>
            <a:spLocks noGrp="1"/>
          </p:cNvSpPr>
          <p:nvPr>
            <p:ph type="ctrTitle" hasCustomPrompt="1"/>
          </p:nvPr>
        </p:nvSpPr>
        <p:spPr>
          <a:xfrm>
            <a:off x="1828800" y="3501352"/>
            <a:ext cx="10972800" cy="1107997"/>
          </a:xfrm>
        </p:spPr>
        <p:txBody>
          <a:bodyPr lIns="0" tIns="0" rIns="0" bIns="0" anchor="b" anchorCtr="0">
            <a:spAutoFit/>
          </a:bodyPr>
          <a:lstStyle>
            <a:lvl1pPr algn="ctr">
              <a:lnSpc>
                <a:spcPct val="100000"/>
              </a:lnSpc>
              <a:defRPr sz="7200" b="1">
                <a:solidFill>
                  <a:schemeClr val="bg1"/>
                </a:solidFill>
              </a:defRPr>
            </a:lvl1pPr>
          </a:lstStyle>
          <a:p>
            <a:r>
              <a:rPr lang="en-US" dirty="0"/>
              <a:t>TITLE</a:t>
            </a:r>
          </a:p>
        </p:txBody>
      </p:sp>
      <p:sp>
        <p:nvSpPr>
          <p:cNvPr id="13" name="Text Placeholder 12"/>
          <p:cNvSpPr>
            <a:spLocks noGrp="1"/>
          </p:cNvSpPr>
          <p:nvPr>
            <p:ph type="body" sz="quarter" idx="14"/>
          </p:nvPr>
        </p:nvSpPr>
        <p:spPr>
          <a:xfrm>
            <a:off x="1828800" y="4612462"/>
            <a:ext cx="10972800" cy="2926080"/>
          </a:xfrm>
        </p:spPr>
        <p:txBody>
          <a:bodyPr lIns="0" tIns="0" rIns="0" bIns="0" anchor="t" anchorCtr="0">
            <a:spAutoFit/>
          </a:bodyPr>
          <a:lstStyle>
            <a:lvl1pPr marL="0" indent="0" algn="ctr">
              <a:lnSpc>
                <a:spcPct val="100000"/>
              </a:lnSpc>
              <a:spcBef>
                <a:spcPts val="0"/>
              </a:spcBef>
              <a:buFontTx/>
              <a:buNone/>
              <a:defRPr>
                <a:solidFill>
                  <a:schemeClr val="bg1"/>
                </a:solidFill>
              </a:defRPr>
            </a:lvl1pPr>
            <a:lvl2pPr marL="548514" indent="0">
              <a:buFontTx/>
              <a:buNone/>
              <a:defRPr/>
            </a:lvl2pPr>
            <a:lvl3pPr marL="1097035" indent="0">
              <a:buFontTx/>
              <a:buNone/>
              <a:defRPr/>
            </a:lvl3pPr>
            <a:lvl4pPr marL="1645554" indent="0">
              <a:buFontTx/>
              <a:buNone/>
              <a:defRPr/>
            </a:lvl4pPr>
            <a:lvl5pPr marL="2194070" indent="0">
              <a:buFontTx/>
              <a:buNone/>
              <a:defRPr/>
            </a:lvl5pPr>
          </a:lstStyle>
          <a:p>
            <a:pPr lvl="0"/>
            <a:r>
              <a:rPr lang="en-US" dirty="0"/>
              <a:t>Click to edit Master text styles</a:t>
            </a:r>
          </a:p>
        </p:txBody>
      </p:sp>
    </p:spTree>
    <p:extLst>
      <p:ext uri="{BB962C8B-B14F-4D97-AF65-F5344CB8AC3E}">
        <p14:creationId xmlns:p14="http://schemas.microsoft.com/office/powerpoint/2010/main" val="901328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493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A473E-E2D5-82A7-95DF-ED1D1D2DF2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5265F8-5B4A-0D9A-ED11-36E774B614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39EB16-320B-27BA-E469-447528274BF5}"/>
              </a:ext>
            </a:extLst>
          </p:cNvPr>
          <p:cNvSpPr>
            <a:spLocks noGrp="1"/>
          </p:cNvSpPr>
          <p:nvPr>
            <p:ph type="dt" sz="half" idx="10"/>
          </p:nvPr>
        </p:nvSpPr>
        <p:spPr/>
        <p:txBody>
          <a:bodyPr/>
          <a:lstStyle/>
          <a:p>
            <a:fld id="{D8BF1FD4-A77A-40C4-A6D4-668BD932037E}" type="datetime1">
              <a:rPr lang="en-US" smtClean="0"/>
              <a:t>4/24/2026</a:t>
            </a:fld>
            <a:endParaRPr lang="en-US"/>
          </a:p>
        </p:txBody>
      </p:sp>
      <p:sp>
        <p:nvSpPr>
          <p:cNvPr id="5" name="Footer Placeholder 4">
            <a:extLst>
              <a:ext uri="{FF2B5EF4-FFF2-40B4-BE49-F238E27FC236}">
                <a16:creationId xmlns:a16="http://schemas.microsoft.com/office/drawing/2014/main" id="{52577889-465A-E71E-8141-E46CE86BF8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004DDD-4ABC-A058-A29F-EB9764DF85C4}"/>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11406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100C-47C1-C2CE-206D-02865DB423F6}"/>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26DF5558-0F99-099D-4EEA-0B10B63218CE}"/>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6698AD-A32A-4A93-CD4D-79D9D88E0D53}"/>
              </a:ext>
            </a:extLst>
          </p:cNvPr>
          <p:cNvSpPr>
            <a:spLocks noGrp="1"/>
          </p:cNvSpPr>
          <p:nvPr>
            <p:ph type="dt" sz="half" idx="10"/>
          </p:nvPr>
        </p:nvSpPr>
        <p:spPr/>
        <p:txBody>
          <a:bodyPr/>
          <a:lstStyle/>
          <a:p>
            <a:fld id="{C9310359-0B6E-44FA-8108-72769A410F40}" type="datetime1">
              <a:rPr lang="en-US" smtClean="0"/>
              <a:t>4/24/2026</a:t>
            </a:fld>
            <a:endParaRPr lang="en-US"/>
          </a:p>
        </p:txBody>
      </p:sp>
      <p:sp>
        <p:nvSpPr>
          <p:cNvPr id="5" name="Footer Placeholder 4">
            <a:extLst>
              <a:ext uri="{FF2B5EF4-FFF2-40B4-BE49-F238E27FC236}">
                <a16:creationId xmlns:a16="http://schemas.microsoft.com/office/drawing/2014/main" id="{DAEB18D6-D183-8168-1792-D6B131EF4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FA9B3-4FA8-7646-3200-362F260CFE1A}"/>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838210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7F73-F8B5-9749-276A-EF8108DA5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D0A5FF-36ED-01AD-924C-95CB0A4EED81}"/>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6DB653-F809-ADF0-DF76-20A4D12CEE6E}"/>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6DA7B-4420-FB4B-5FF5-BA14010B9F39}"/>
              </a:ext>
            </a:extLst>
          </p:cNvPr>
          <p:cNvSpPr>
            <a:spLocks noGrp="1"/>
          </p:cNvSpPr>
          <p:nvPr>
            <p:ph type="dt" sz="half" idx="10"/>
          </p:nvPr>
        </p:nvSpPr>
        <p:spPr/>
        <p:txBody>
          <a:bodyPr/>
          <a:lstStyle/>
          <a:p>
            <a:fld id="{DEE9CEA3-1156-4A44-B14F-25CC850FE1F0}" type="datetime1">
              <a:rPr lang="en-US" smtClean="0"/>
              <a:t>4/24/2026</a:t>
            </a:fld>
            <a:endParaRPr lang="en-US"/>
          </a:p>
        </p:txBody>
      </p:sp>
      <p:sp>
        <p:nvSpPr>
          <p:cNvPr id="6" name="Footer Placeholder 5">
            <a:extLst>
              <a:ext uri="{FF2B5EF4-FFF2-40B4-BE49-F238E27FC236}">
                <a16:creationId xmlns:a16="http://schemas.microsoft.com/office/drawing/2014/main" id="{B76D246C-FEA3-D4CB-840E-253B932699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ACB14-3BC3-A6D1-123B-AA9EC8A8FD21}"/>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1750484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FD8D8-6799-5F8B-18B3-743AD93F2A5D}"/>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072A1A-5FEE-C6A7-3D3B-4A4F6104213F}"/>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2E3AA798-2EC0-6A7C-BF5B-F6C36E560EBA}"/>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20844-A12A-D895-6775-D6908DEDF9A6}"/>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1B354D59-715B-490B-06CB-63DA069AF55E}"/>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E12B02-CC52-5528-E8DE-2749ED78CFE9}"/>
              </a:ext>
            </a:extLst>
          </p:cNvPr>
          <p:cNvSpPr>
            <a:spLocks noGrp="1"/>
          </p:cNvSpPr>
          <p:nvPr>
            <p:ph type="dt" sz="half" idx="10"/>
          </p:nvPr>
        </p:nvSpPr>
        <p:spPr/>
        <p:txBody>
          <a:bodyPr/>
          <a:lstStyle/>
          <a:p>
            <a:fld id="{84642447-6410-4A00-AB28-E37F0C4D3EE8}" type="datetime1">
              <a:rPr lang="en-US" smtClean="0"/>
              <a:t>4/24/2026</a:t>
            </a:fld>
            <a:endParaRPr lang="en-US"/>
          </a:p>
        </p:txBody>
      </p:sp>
      <p:sp>
        <p:nvSpPr>
          <p:cNvPr id="8" name="Footer Placeholder 7">
            <a:extLst>
              <a:ext uri="{FF2B5EF4-FFF2-40B4-BE49-F238E27FC236}">
                <a16:creationId xmlns:a16="http://schemas.microsoft.com/office/drawing/2014/main" id="{F0861161-BB52-94C3-BCEF-58D057E14B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D02BD3-A99C-9F95-8D07-2EEAA3DC953B}"/>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1841129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A79B-0C8F-5845-C624-C10408353E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CC0ED9-901D-C26F-EC05-BE5AC6AC96C1}"/>
              </a:ext>
            </a:extLst>
          </p:cNvPr>
          <p:cNvSpPr>
            <a:spLocks noGrp="1"/>
          </p:cNvSpPr>
          <p:nvPr>
            <p:ph type="dt" sz="half" idx="10"/>
          </p:nvPr>
        </p:nvSpPr>
        <p:spPr/>
        <p:txBody>
          <a:bodyPr/>
          <a:lstStyle/>
          <a:p>
            <a:fld id="{7560E61E-6B3C-4B44-ACBB-22F0C6755299}" type="datetime1">
              <a:rPr lang="en-US" smtClean="0"/>
              <a:t>4/24/2026</a:t>
            </a:fld>
            <a:endParaRPr lang="en-US"/>
          </a:p>
        </p:txBody>
      </p:sp>
      <p:sp>
        <p:nvSpPr>
          <p:cNvPr id="4" name="Footer Placeholder 3">
            <a:extLst>
              <a:ext uri="{FF2B5EF4-FFF2-40B4-BE49-F238E27FC236}">
                <a16:creationId xmlns:a16="http://schemas.microsoft.com/office/drawing/2014/main" id="{5D6D27E5-192C-A350-D16E-72BBB8AB0C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21E19D-F2C7-1BD4-C2EB-513A9CA361F6}"/>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461396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0158A6-29D6-4B6F-27BE-4DC3FBEF6F7A}"/>
              </a:ext>
            </a:extLst>
          </p:cNvPr>
          <p:cNvSpPr>
            <a:spLocks noGrp="1"/>
          </p:cNvSpPr>
          <p:nvPr>
            <p:ph type="dt" sz="half" idx="10"/>
          </p:nvPr>
        </p:nvSpPr>
        <p:spPr/>
        <p:txBody>
          <a:bodyPr/>
          <a:lstStyle/>
          <a:p>
            <a:fld id="{3F387AB3-814A-4254-93A3-CC94851B96D9}" type="datetime1">
              <a:rPr lang="en-US" smtClean="0"/>
              <a:t>4/24/2026</a:t>
            </a:fld>
            <a:endParaRPr lang="en-US"/>
          </a:p>
        </p:txBody>
      </p:sp>
      <p:sp>
        <p:nvSpPr>
          <p:cNvPr id="3" name="Footer Placeholder 2">
            <a:extLst>
              <a:ext uri="{FF2B5EF4-FFF2-40B4-BE49-F238E27FC236}">
                <a16:creationId xmlns:a16="http://schemas.microsoft.com/office/drawing/2014/main" id="{61217E57-1D59-BF4B-0E53-7509C771B7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F83C9E-16EA-291B-4D0B-7F0BEAADBDD7}"/>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86353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7E65B-37CD-43B8-5A62-07910A5321D6}"/>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4212B8C2-D1E6-17CF-87CF-B3D17416AF64}"/>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32CE7A-583F-2D85-B5AB-99653773254E}"/>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CB95874F-D92E-B85F-1507-C07C3DBFCCDE}"/>
              </a:ext>
            </a:extLst>
          </p:cNvPr>
          <p:cNvSpPr>
            <a:spLocks noGrp="1"/>
          </p:cNvSpPr>
          <p:nvPr>
            <p:ph type="dt" sz="half" idx="10"/>
          </p:nvPr>
        </p:nvSpPr>
        <p:spPr/>
        <p:txBody>
          <a:bodyPr/>
          <a:lstStyle/>
          <a:p>
            <a:fld id="{569D9F92-3F44-4465-8234-C532D6F90592}" type="datetime1">
              <a:rPr lang="en-US" smtClean="0"/>
              <a:t>4/24/2026</a:t>
            </a:fld>
            <a:endParaRPr lang="en-US"/>
          </a:p>
        </p:txBody>
      </p:sp>
      <p:sp>
        <p:nvSpPr>
          <p:cNvPr id="6" name="Footer Placeholder 5">
            <a:extLst>
              <a:ext uri="{FF2B5EF4-FFF2-40B4-BE49-F238E27FC236}">
                <a16:creationId xmlns:a16="http://schemas.microsoft.com/office/drawing/2014/main" id="{BAE3ECB9-EC9F-77A7-383A-D58B3A8DD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F0D4DE-B1E9-1BDF-75C7-69687765E671}"/>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3213576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640F-53DB-287D-44CF-C95D8E6642A8}"/>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8C5086EA-EAE4-C296-570D-871DA632C624}"/>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a:extLst>
              <a:ext uri="{FF2B5EF4-FFF2-40B4-BE49-F238E27FC236}">
                <a16:creationId xmlns:a16="http://schemas.microsoft.com/office/drawing/2014/main" id="{0F63C6F6-19B3-2E54-3CDB-9D32E40BB8FF}"/>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2FC1438-CBF3-6BC7-6F96-5F8B274D4A3E}"/>
              </a:ext>
            </a:extLst>
          </p:cNvPr>
          <p:cNvSpPr>
            <a:spLocks noGrp="1"/>
          </p:cNvSpPr>
          <p:nvPr>
            <p:ph type="dt" sz="half" idx="10"/>
          </p:nvPr>
        </p:nvSpPr>
        <p:spPr/>
        <p:txBody>
          <a:bodyPr/>
          <a:lstStyle/>
          <a:p>
            <a:fld id="{3B629F7B-25BB-4A53-B36F-337098ABF40A}" type="datetime1">
              <a:rPr lang="en-US" smtClean="0"/>
              <a:t>4/24/2026</a:t>
            </a:fld>
            <a:endParaRPr lang="en-US"/>
          </a:p>
        </p:txBody>
      </p:sp>
      <p:sp>
        <p:nvSpPr>
          <p:cNvPr id="6" name="Footer Placeholder 5">
            <a:extLst>
              <a:ext uri="{FF2B5EF4-FFF2-40B4-BE49-F238E27FC236}">
                <a16:creationId xmlns:a16="http://schemas.microsoft.com/office/drawing/2014/main" id="{ACC64CDF-9977-AC5C-72DD-D1048783F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0250D8-A193-7A79-26E2-1BBA6491D332}"/>
              </a:ext>
            </a:extLst>
          </p:cNvPr>
          <p:cNvSpPr>
            <a:spLocks noGrp="1"/>
          </p:cNvSpPr>
          <p:nvPr>
            <p:ph type="sldNum" sz="quarter" idx="12"/>
          </p:nvPr>
        </p:nvSpPr>
        <p:spPr/>
        <p:txBody>
          <a:bodyPr/>
          <a:lstStyle/>
          <a:p>
            <a:fld id="{9EEF8FA0-0E28-45DA-A438-FD13269BAD6D}" type="slidenum">
              <a:rPr lang="en-US" smtClean="0"/>
              <a:t>‹#›</a:t>
            </a:fld>
            <a:endParaRPr lang="en-US"/>
          </a:p>
        </p:txBody>
      </p:sp>
    </p:spTree>
    <p:extLst>
      <p:ext uri="{BB962C8B-B14F-4D97-AF65-F5344CB8AC3E}">
        <p14:creationId xmlns:p14="http://schemas.microsoft.com/office/powerpoint/2010/main" val="3484633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CC3F00-E33C-EED9-7BC2-CDB68CC48747}"/>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353D65-4591-7F65-2742-4A9EF9F09034}"/>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A0D89-A113-6547-6D77-98EA9781264C}"/>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CB656160-FD17-47F6-8553-9F3D4371B1BD}" type="datetime1">
              <a:rPr lang="en-US" smtClean="0"/>
              <a:t>4/24/2026</a:t>
            </a:fld>
            <a:endParaRPr lang="en-US"/>
          </a:p>
        </p:txBody>
      </p:sp>
      <p:sp>
        <p:nvSpPr>
          <p:cNvPr id="5" name="Footer Placeholder 4">
            <a:extLst>
              <a:ext uri="{FF2B5EF4-FFF2-40B4-BE49-F238E27FC236}">
                <a16:creationId xmlns:a16="http://schemas.microsoft.com/office/drawing/2014/main" id="{E30370FE-6F58-89E8-ABDE-7A6C577B3D01}"/>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D6062B-5D57-2578-9EA2-7F2EBE97E1C1}"/>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9EEF8FA0-0E28-45DA-A438-FD13269BAD6D}" type="slidenum">
              <a:rPr lang="en-US" smtClean="0"/>
              <a:t>‹#›</a:t>
            </a:fld>
            <a:endParaRPr lang="en-US"/>
          </a:p>
        </p:txBody>
      </p:sp>
    </p:spTree>
    <p:extLst>
      <p:ext uri="{BB962C8B-B14F-4D97-AF65-F5344CB8AC3E}">
        <p14:creationId xmlns:p14="http://schemas.microsoft.com/office/powerpoint/2010/main" val="25658200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image" Target="../media/image3.png"/><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19" Type="http://schemas.openxmlformats.org/officeDocument/2006/relationships/diagramLayout" Target="../diagrams/layout5.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3.png"/><Relationship Id="rId5" Type="http://schemas.openxmlformats.org/officeDocument/2006/relationships/image" Target="../media/image13.png"/><Relationship Id="rId10"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7.png"/></Relationships>
</file>

<file path=ppt/slides/_rels/slide5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mailto:amrg@amrg.in" TargetMode="External"/><Relationship Id="rId7" Type="http://schemas.openxmlformats.org/officeDocument/2006/relationships/hyperlink" Target="http://www.amrg.in/"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8.jpg"/><Relationship Id="rId5" Type="http://schemas.openxmlformats.org/officeDocument/2006/relationships/hyperlink" Target="https://www.linkedin.com/company/amrg-global/?viewAsMember=true" TargetMode="External"/><Relationship Id="rId4" Type="http://schemas.openxmlformats.org/officeDocument/2006/relationships/hyperlink" Target="mailto:uae@amrg.in"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name="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BEEC8B-E7D1-C11C-58A4-0C44B086E00A}"/>
              </a:ext>
            </a:extLst>
          </p:cNvPr>
          <p:cNvPicPr>
            <a:picLocks noChangeAspect="1"/>
          </p:cNvPicPr>
          <p:nvPr/>
        </p:nvPicPr>
        <p:blipFill>
          <a:blip r:embed="rId3"/>
          <a:stretch>
            <a:fillRect/>
          </a:stretch>
        </p:blipFill>
        <p:spPr>
          <a:xfrm>
            <a:off x="0" y="0"/>
            <a:ext cx="14630400" cy="8229600"/>
          </a:xfrm>
          <a:prstGeom prst="rect">
            <a:avLst/>
          </a:prstGeom>
        </p:spPr>
      </p:pic>
      <p:sp>
        <p:nvSpPr>
          <p:cNvPr id="6" name="Shape 3"/>
          <p:cNvSpPr/>
          <p:nvPr/>
        </p:nvSpPr>
        <p:spPr>
          <a:xfrm>
            <a:off x="0" y="11575"/>
            <a:ext cx="14630400" cy="8229599"/>
          </a:xfrm>
          <a:prstGeom prst="rect">
            <a:avLst/>
          </a:prstGeom>
          <a:solidFill>
            <a:srgbClr val="000000">
              <a:alpha val="41961"/>
            </a:srgbClr>
          </a:solidFill>
          <a:ln/>
        </p:spPr>
        <p:txBody>
          <a:bodyPr/>
          <a:lstStyle/>
          <a:p>
            <a:endParaRPr lang="en-US" dirty="0"/>
          </a:p>
        </p:txBody>
      </p:sp>
      <p:grpSp>
        <p:nvGrpSpPr>
          <p:cNvPr id="8" name="Group 7">
            <a:extLst>
              <a:ext uri="{FF2B5EF4-FFF2-40B4-BE49-F238E27FC236}">
                <a16:creationId xmlns:a16="http://schemas.microsoft.com/office/drawing/2014/main" id="{58599D6C-3FA9-695C-9E55-7CE804B11E24}"/>
              </a:ext>
            </a:extLst>
          </p:cNvPr>
          <p:cNvGrpSpPr/>
          <p:nvPr/>
        </p:nvGrpSpPr>
        <p:grpSpPr>
          <a:xfrm>
            <a:off x="799684" y="5428526"/>
            <a:ext cx="10371750" cy="1647983"/>
            <a:chOff x="799684" y="609152"/>
            <a:chExt cx="8140621" cy="1293478"/>
          </a:xfrm>
        </p:grpSpPr>
        <p:sp>
          <p:nvSpPr>
            <p:cNvPr id="3" name="Text 0"/>
            <p:cNvSpPr/>
            <p:nvPr/>
          </p:nvSpPr>
          <p:spPr>
            <a:xfrm>
              <a:off x="799684" y="609152"/>
              <a:ext cx="8140621" cy="760915"/>
            </a:xfrm>
            <a:prstGeom prst="rect">
              <a:avLst/>
            </a:prstGeom>
            <a:noFill/>
            <a:ln/>
          </p:spPr>
          <p:txBody>
            <a:bodyPr wrap="none" lIns="0" tIns="0" rIns="0" bIns="0" rtlCol="0" anchor="t"/>
            <a:lstStyle/>
            <a:p>
              <a:pPr marL="0" indent="0" algn="l">
                <a:buNone/>
              </a:pPr>
              <a:r>
                <a:rPr lang="en-US" sz="4800" b="1" dirty="0">
                  <a:solidFill>
                    <a:schemeClr val="bg1"/>
                  </a:solidFill>
                  <a:latin typeface="Montserrat" pitchFamily="2" charset="0"/>
                  <a:ea typeface="Nirmala UI" panose="020B0502040204020203" pitchFamily="34" charset="0"/>
                  <a:cs typeface="Nirmala UI" panose="020B0502040204020203" pitchFamily="34" charset="0"/>
                </a:rPr>
                <a:t>UAE Corporate Taxation</a:t>
              </a:r>
              <a:endParaRPr lang="en-US" sz="4800" dirty="0">
                <a:solidFill>
                  <a:schemeClr val="bg1"/>
                </a:solidFill>
                <a:latin typeface="Montserrat" pitchFamily="2" charset="0"/>
                <a:ea typeface="Nirmala UI" panose="020B0502040204020203" pitchFamily="34" charset="0"/>
                <a:cs typeface="Nirmala UI" panose="020B0502040204020203" pitchFamily="34" charset="0"/>
              </a:endParaRPr>
            </a:p>
          </p:txBody>
        </p:sp>
        <p:sp>
          <p:nvSpPr>
            <p:cNvPr id="4" name="Text 1"/>
            <p:cNvSpPr/>
            <p:nvPr/>
          </p:nvSpPr>
          <p:spPr>
            <a:xfrm>
              <a:off x="799684" y="1459538"/>
              <a:ext cx="7556421" cy="443092"/>
            </a:xfrm>
            <a:prstGeom prst="rect">
              <a:avLst/>
            </a:prstGeom>
            <a:noFill/>
            <a:ln/>
          </p:spPr>
          <p:txBody>
            <a:bodyPr wrap="none" lIns="0" tIns="0" rIns="0" bIns="0" rtlCol="0" anchor="t"/>
            <a:lstStyle/>
            <a:p>
              <a:pPr>
                <a:lnSpc>
                  <a:spcPts val="2850"/>
                </a:lnSpc>
              </a:pPr>
              <a:r>
                <a:rPr lang="en-US" sz="2000" dirty="0">
                  <a:solidFill>
                    <a:schemeClr val="bg1"/>
                  </a:solidFill>
                  <a:latin typeface="Montserrat" pitchFamily="2" charset="0"/>
                  <a:ea typeface="Nirmala UI" panose="020B0502040204020203" pitchFamily="34" charset="0"/>
                  <a:cs typeface="Nirmala UI" panose="020B0502040204020203" pitchFamily="34" charset="0"/>
                </a:rPr>
                <a:t>By Rajat Mohan </a:t>
              </a:r>
              <a:endParaRPr lang="en-US" sz="2000" dirty="0">
                <a:solidFill>
                  <a:schemeClr val="bg1"/>
                </a:solidFill>
                <a:latin typeface="Montserrat" pitchFamily="2" charset="0"/>
              </a:endParaRPr>
            </a:p>
          </p:txBody>
        </p:sp>
      </p:grpSp>
      <p:sp>
        <p:nvSpPr>
          <p:cNvPr id="15" name="Rectangle 14">
            <a:extLst>
              <a:ext uri="{FF2B5EF4-FFF2-40B4-BE49-F238E27FC236}">
                <a16:creationId xmlns:a16="http://schemas.microsoft.com/office/drawing/2014/main" id="{7F1186C4-540D-A744-814F-663C0CC13F33}"/>
              </a:ext>
            </a:extLst>
          </p:cNvPr>
          <p:cNvSpPr/>
          <p:nvPr/>
        </p:nvSpPr>
        <p:spPr>
          <a:xfrm>
            <a:off x="11228923" y="318894"/>
            <a:ext cx="3291286" cy="646331"/>
          </a:xfrm>
          <a:prstGeom prst="rect">
            <a:avLst/>
          </a:prstGeom>
          <a:noFill/>
        </p:spPr>
        <p:txBody>
          <a:bodyPr wrap="none" lIns="91440" tIns="45720" rIns="91440" bIns="45720">
            <a:spAutoFit/>
          </a:bodyPr>
          <a:lstStyle/>
          <a:p>
            <a:r>
              <a:rPr lang="en-US" sz="3600" b="1" dirty="0">
                <a:solidFill>
                  <a:schemeClr val="bg1"/>
                </a:solidFill>
                <a:latin typeface="Montserrat" pitchFamily="2" charset="0"/>
                <a:ea typeface="Nunito Sans" pitchFamily="34" charset="-122"/>
                <a:cs typeface="Nunito Sans" pitchFamily="34" charset="-120"/>
              </a:rPr>
              <a:t>INDIA  |  UAE</a:t>
            </a:r>
            <a:endParaRPr lang="en-US" sz="3600" b="1" dirty="0">
              <a:solidFill>
                <a:schemeClr val="bg1"/>
              </a:solidFill>
              <a:latin typeface="Montserrat" pitchFamily="2" charset="0"/>
            </a:endParaRPr>
          </a:p>
        </p:txBody>
      </p:sp>
      <p:cxnSp>
        <p:nvCxnSpPr>
          <p:cNvPr id="12" name="Straight Connector 11">
            <a:extLst>
              <a:ext uri="{FF2B5EF4-FFF2-40B4-BE49-F238E27FC236}">
                <a16:creationId xmlns:a16="http://schemas.microsoft.com/office/drawing/2014/main" id="{BDA337E3-597E-4CA3-508F-BDAE6966BE1E}"/>
              </a:ext>
            </a:extLst>
          </p:cNvPr>
          <p:cNvCxnSpPr>
            <a:cxnSpLocks/>
          </p:cNvCxnSpPr>
          <p:nvPr/>
        </p:nvCxnSpPr>
        <p:spPr>
          <a:xfrm>
            <a:off x="799684" y="7076513"/>
            <a:ext cx="96274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79915DD-E82F-0A28-0E0C-409759D1D2EE}"/>
              </a:ext>
            </a:extLst>
          </p:cNvPr>
          <p:cNvPicPr>
            <a:picLocks noChangeAspect="1"/>
          </p:cNvPicPr>
          <p:nvPr/>
        </p:nvPicPr>
        <p:blipFill>
          <a:blip r:embed="rId4"/>
          <a:stretch>
            <a:fillRect/>
          </a:stretch>
        </p:blipFill>
        <p:spPr>
          <a:xfrm>
            <a:off x="291000" y="227818"/>
            <a:ext cx="3227704" cy="9831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50DA3-18A3-8999-116C-5ED12324138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F75A95F-83F3-ED75-EC14-A935450A2156}"/>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DDA8ECD2-CCB8-6E98-51AA-32A22FAF1CBB}"/>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D8A31185-6FCB-BA83-408C-4801377C106D}"/>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E52F2DA7-EB7D-008F-4365-956817C906B3}"/>
              </a:ext>
            </a:extLst>
          </p:cNvPr>
          <p:cNvSpPr txBox="1">
            <a:spLocks/>
          </p:cNvSpPr>
          <p:nvPr/>
        </p:nvSpPr>
        <p:spPr>
          <a:xfrm>
            <a:off x="1551007" y="456450"/>
            <a:ext cx="12248119"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WHAT IS CORPORATE TAX?</a:t>
            </a:r>
          </a:p>
        </p:txBody>
      </p:sp>
      <p:pic>
        <p:nvPicPr>
          <p:cNvPr id="5" name="Picture 4">
            <a:extLst>
              <a:ext uri="{FF2B5EF4-FFF2-40B4-BE49-F238E27FC236}">
                <a16:creationId xmlns:a16="http://schemas.microsoft.com/office/drawing/2014/main" id="{36E15BC3-32B6-20D8-612F-A89A60808C64}"/>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2D645B24-21D5-78F3-6134-F98967ECA8D7}"/>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21" name="TextBox 20">
            <a:extLst>
              <a:ext uri="{FF2B5EF4-FFF2-40B4-BE49-F238E27FC236}">
                <a16:creationId xmlns:a16="http://schemas.microsoft.com/office/drawing/2014/main" id="{9A079C94-5F5C-9A40-07C7-03BF2DB0FF5C}"/>
              </a:ext>
            </a:extLst>
          </p:cNvPr>
          <p:cNvSpPr txBox="1"/>
          <p:nvPr/>
        </p:nvSpPr>
        <p:spPr>
          <a:xfrm>
            <a:off x="1551008" y="2162457"/>
            <a:ext cx="12409534" cy="4195251"/>
          </a:xfrm>
          <a:prstGeom prst="rect">
            <a:avLst/>
          </a:prstGeom>
          <a:noFill/>
        </p:spPr>
        <p:txBody>
          <a:bodyPr wrap="square" rtlCol="0">
            <a:spAutoFit/>
          </a:bodyPr>
          <a:lstStyle/>
          <a:p>
            <a:pPr marL="342900" indent="-342900">
              <a:lnSpc>
                <a:spcPct val="150000"/>
              </a:lnSpc>
              <a:buFont typeface="Wingdings" panose="05000000000000000000" pitchFamily="2" charset="2"/>
              <a:buChar char="v"/>
            </a:pPr>
            <a:r>
              <a:rPr lang="en-US" sz="2000" dirty="0">
                <a:latin typeface="Montserrat" panose="00000500000000000000" pitchFamily="2" charset="0"/>
                <a:cs typeface="Times New Roman" panose="02020603050405020304" pitchFamily="18" charset="0"/>
              </a:rPr>
              <a:t>The UAE Corporate Tax regime </a:t>
            </a:r>
            <a:r>
              <a:rPr lang="en-US" sz="2000" b="1" dirty="0">
                <a:latin typeface="Montserrat" panose="00000500000000000000" pitchFamily="2" charset="0"/>
                <a:cs typeface="Times New Roman" panose="02020603050405020304" pitchFamily="18" charset="0"/>
              </a:rPr>
              <a:t>applies to Tax Periods commencing on or after 1 June 2023. </a:t>
            </a:r>
            <a:r>
              <a:rPr lang="en-US" sz="2000" dirty="0">
                <a:latin typeface="Montserrat" panose="00000500000000000000" pitchFamily="2" charset="0"/>
                <a:cs typeface="Times New Roman" panose="02020603050405020304" pitchFamily="18" charset="0"/>
              </a:rPr>
              <a:t>Corporate Tax is imposed on the Taxable Income earned during a Tax Period.</a:t>
            </a:r>
          </a:p>
          <a:p>
            <a:pPr marL="342900" indent="-342900">
              <a:lnSpc>
                <a:spcPct val="150000"/>
              </a:lnSpc>
              <a:buFont typeface="Wingdings" panose="05000000000000000000" pitchFamily="2" charset="2"/>
              <a:buChar char="v"/>
            </a:pPr>
            <a:r>
              <a:rPr lang="en-US" sz="2000" dirty="0">
                <a:latin typeface="Montserrat" panose="00000500000000000000" pitchFamily="2" charset="0"/>
                <a:cs typeface="Times New Roman" panose="02020603050405020304" pitchFamily="18" charset="0"/>
              </a:rPr>
              <a:t>Each Taxable Person is required to determine its Tax Period and comply with Corporate Tax obligations for that period.</a:t>
            </a:r>
          </a:p>
          <a:p>
            <a:pPr marL="342900" indent="-342900">
              <a:lnSpc>
                <a:spcPct val="150000"/>
              </a:lnSpc>
              <a:buFont typeface="Wingdings" panose="05000000000000000000" pitchFamily="2" charset="2"/>
              <a:buChar char="v"/>
            </a:pPr>
            <a:r>
              <a:rPr lang="en-US" sz="2000" dirty="0">
                <a:latin typeface="Montserrat" panose="00000500000000000000" pitchFamily="2" charset="0"/>
                <a:cs typeface="Times New Roman" panose="02020603050405020304" pitchFamily="18" charset="0"/>
              </a:rPr>
              <a:t>A Tax Return must be filed </a:t>
            </a:r>
            <a:r>
              <a:rPr lang="en-US" sz="2000" b="1" dirty="0">
                <a:latin typeface="Montserrat" panose="00000500000000000000" pitchFamily="2" charset="0"/>
                <a:cs typeface="Times New Roman" panose="02020603050405020304" pitchFamily="18" charset="0"/>
              </a:rPr>
              <a:t>within nine months from the end of the relevant Tax Period</a:t>
            </a:r>
            <a:r>
              <a:rPr lang="en-US" sz="2000" dirty="0">
                <a:latin typeface="Montserrat" panose="00000500000000000000" pitchFamily="2" charset="0"/>
                <a:cs typeface="Times New Roman" panose="02020603050405020304" pitchFamily="18" charset="0"/>
              </a:rPr>
              <a:t>, in accordance with the Corporate Tax Law.</a:t>
            </a:r>
          </a:p>
          <a:p>
            <a:pPr marL="342900" indent="-342900">
              <a:lnSpc>
                <a:spcPct val="150000"/>
              </a:lnSpc>
              <a:buFont typeface="Wingdings" panose="05000000000000000000" pitchFamily="2" charset="2"/>
              <a:buChar char="v"/>
            </a:pPr>
            <a:r>
              <a:rPr lang="en-US" sz="2000" dirty="0">
                <a:latin typeface="Montserrat" panose="00000500000000000000" pitchFamily="2" charset="0"/>
                <a:cs typeface="Times New Roman" panose="02020603050405020304" pitchFamily="18" charset="0"/>
              </a:rPr>
              <a:t>Corporate Tax liability arises on </a:t>
            </a:r>
            <a:r>
              <a:rPr lang="en-US" sz="2000" b="1" dirty="0">
                <a:latin typeface="Montserrat" panose="00000500000000000000" pitchFamily="2" charset="0"/>
                <a:cs typeface="Times New Roman" panose="02020603050405020304" pitchFamily="18" charset="0"/>
              </a:rPr>
              <a:t>an annual basis</a:t>
            </a:r>
            <a:r>
              <a:rPr lang="en-US" sz="2000" dirty="0">
                <a:latin typeface="Montserrat" panose="00000500000000000000" pitchFamily="2" charset="0"/>
                <a:cs typeface="Times New Roman" panose="02020603050405020304" pitchFamily="18" charset="0"/>
              </a:rPr>
              <a:t>, </a:t>
            </a:r>
            <a:r>
              <a:rPr lang="en-US" sz="2000" b="1" dirty="0">
                <a:latin typeface="Montserrat" panose="00000500000000000000" pitchFamily="2" charset="0"/>
                <a:cs typeface="Times New Roman" panose="02020603050405020304" pitchFamily="18" charset="0"/>
              </a:rPr>
              <a:t>with one return filed for each Tax Period</a:t>
            </a:r>
            <a:r>
              <a:rPr lang="en-US" sz="2000" dirty="0">
                <a:latin typeface="Montserrat" panose="00000500000000000000" pitchFamily="2" charset="0"/>
                <a:cs typeface="Times New Roman" panose="02020603050405020304" pitchFamily="18" charset="0"/>
              </a:rPr>
              <a:t>.</a:t>
            </a:r>
          </a:p>
          <a:p>
            <a:pPr marL="342900" indent="-342900">
              <a:lnSpc>
                <a:spcPct val="150000"/>
              </a:lnSpc>
              <a:buFont typeface="Wingdings" panose="05000000000000000000" pitchFamily="2" charset="2"/>
              <a:buChar char="v"/>
            </a:pPr>
            <a:r>
              <a:rPr lang="en-US" sz="2000" dirty="0">
                <a:latin typeface="Montserrat" panose="00000500000000000000" pitchFamily="2" charset="0"/>
                <a:cs typeface="Times New Roman" panose="02020603050405020304" pitchFamily="18" charset="0"/>
              </a:rPr>
              <a:t>Any change in the Tax Period requires approval from the Authority, as prescribed under the law</a:t>
            </a:r>
          </a:p>
        </p:txBody>
      </p:sp>
      <p:sp>
        <p:nvSpPr>
          <p:cNvPr id="7" name="Slide Number Placeholder 6">
            <a:extLst>
              <a:ext uri="{FF2B5EF4-FFF2-40B4-BE49-F238E27FC236}">
                <a16:creationId xmlns:a16="http://schemas.microsoft.com/office/drawing/2014/main" id="{5385C8F9-73D5-E55D-8248-56A34670C9EA}"/>
              </a:ext>
            </a:extLst>
          </p:cNvPr>
          <p:cNvSpPr>
            <a:spLocks noGrp="1"/>
          </p:cNvSpPr>
          <p:nvPr>
            <p:ph type="sldNum" sz="quarter" idx="12"/>
          </p:nvPr>
        </p:nvSpPr>
        <p:spPr/>
        <p:txBody>
          <a:bodyPr/>
          <a:lstStyle/>
          <a:p>
            <a:fld id="{9EEF8FA0-0E28-45DA-A438-FD13269BAD6D}" type="slidenum">
              <a:rPr lang="en-US" smtClean="0"/>
              <a:t>10</a:t>
            </a:fld>
            <a:endParaRPr lang="en-US"/>
          </a:p>
        </p:txBody>
      </p:sp>
    </p:spTree>
    <p:extLst>
      <p:ext uri="{BB962C8B-B14F-4D97-AF65-F5344CB8AC3E}">
        <p14:creationId xmlns:p14="http://schemas.microsoft.com/office/powerpoint/2010/main" val="3930661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7567A-6973-D899-C25E-1964E14DA132}"/>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3199DF8A-BFB2-C203-3DAE-B3FCED00EF9B}"/>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A4A365FB-BA37-AC30-F0B6-2EC00B4797DD}"/>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94BE69E6-0BEF-AE21-0F7C-00C7CA888D5F}"/>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83E13091-2392-1E1D-E555-B00D217927F2}"/>
              </a:ext>
            </a:extLst>
          </p:cNvPr>
          <p:cNvSpPr txBox="1">
            <a:spLocks/>
          </p:cNvSpPr>
          <p:nvPr/>
        </p:nvSpPr>
        <p:spPr>
          <a:xfrm>
            <a:off x="1551007" y="456450"/>
            <a:ext cx="12248119"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WHO IS A “PERSON”?</a:t>
            </a:r>
          </a:p>
        </p:txBody>
      </p:sp>
      <p:pic>
        <p:nvPicPr>
          <p:cNvPr id="5" name="Picture 4">
            <a:extLst>
              <a:ext uri="{FF2B5EF4-FFF2-40B4-BE49-F238E27FC236}">
                <a16:creationId xmlns:a16="http://schemas.microsoft.com/office/drawing/2014/main" id="{5FF594E3-1897-D481-8093-C4419935C2E9}"/>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578E7990-0560-8203-309D-26584669EF23}"/>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9" name="Diagram 8">
            <a:extLst>
              <a:ext uri="{FF2B5EF4-FFF2-40B4-BE49-F238E27FC236}">
                <a16:creationId xmlns:a16="http://schemas.microsoft.com/office/drawing/2014/main" id="{550D9597-7501-8149-70F9-FE56D5A53551}"/>
              </a:ext>
            </a:extLst>
          </p:cNvPr>
          <p:cNvGraphicFramePr/>
          <p:nvPr>
            <p:extLst>
              <p:ext uri="{D42A27DB-BD31-4B8C-83A1-F6EECF244321}">
                <p14:modId xmlns:p14="http://schemas.microsoft.com/office/powerpoint/2010/main" val="1429164819"/>
              </p:ext>
            </p:extLst>
          </p:nvPr>
        </p:nvGraphicFramePr>
        <p:xfrm>
          <a:off x="1575346" y="1858720"/>
          <a:ext cx="12248118" cy="5843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657F051E-BE9D-2CD3-0CFA-315521CE9557}"/>
              </a:ext>
            </a:extLst>
          </p:cNvPr>
          <p:cNvSpPr txBox="1"/>
          <p:nvPr/>
        </p:nvSpPr>
        <p:spPr>
          <a:xfrm>
            <a:off x="1551007" y="7756853"/>
            <a:ext cx="7315200" cy="276999"/>
          </a:xfrm>
          <a:prstGeom prst="rect">
            <a:avLst/>
          </a:prstGeom>
          <a:noFill/>
        </p:spPr>
        <p:txBody>
          <a:bodyPr wrap="square">
            <a:spAutoFit/>
          </a:bodyPr>
          <a:lstStyle/>
          <a:p>
            <a:r>
              <a:rPr lang="en-US" sz="1200" b="0" cap="none" spc="0" dirty="0">
                <a:ln w="0"/>
                <a:solidFill>
                  <a:schemeClr val="tx1"/>
                </a:solidFill>
                <a:latin typeface="Montserrat" panose="00000500000000000000" pitchFamily="2" charset="0"/>
              </a:rPr>
              <a:t>#refer Article 4 and 10 of Federal Decree-Law 47 of 2022</a:t>
            </a:r>
          </a:p>
        </p:txBody>
      </p:sp>
      <p:sp>
        <p:nvSpPr>
          <p:cNvPr id="7" name="Slide Number Placeholder 6">
            <a:extLst>
              <a:ext uri="{FF2B5EF4-FFF2-40B4-BE49-F238E27FC236}">
                <a16:creationId xmlns:a16="http://schemas.microsoft.com/office/drawing/2014/main" id="{86B34812-7BAF-F93B-E1C0-272006EB1EA3}"/>
              </a:ext>
            </a:extLst>
          </p:cNvPr>
          <p:cNvSpPr>
            <a:spLocks noGrp="1"/>
          </p:cNvSpPr>
          <p:nvPr>
            <p:ph type="sldNum" sz="quarter" idx="12"/>
          </p:nvPr>
        </p:nvSpPr>
        <p:spPr/>
        <p:txBody>
          <a:bodyPr/>
          <a:lstStyle/>
          <a:p>
            <a:fld id="{9EEF8FA0-0E28-45DA-A438-FD13269BAD6D}" type="slidenum">
              <a:rPr lang="en-US" smtClean="0"/>
              <a:t>11</a:t>
            </a:fld>
            <a:endParaRPr lang="en-US"/>
          </a:p>
        </p:txBody>
      </p:sp>
    </p:spTree>
    <p:extLst>
      <p:ext uri="{BB962C8B-B14F-4D97-AF65-F5344CB8AC3E}">
        <p14:creationId xmlns:p14="http://schemas.microsoft.com/office/powerpoint/2010/main" val="414790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ACBBA-9C7D-C53A-4ECB-AB4B4B2FC3D0}"/>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CD3CEA4-C95A-337B-D025-D45055768B74}"/>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FE1FF8FE-6475-DF01-318C-D9A134D407C3}"/>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578CAC98-1C91-EB96-4166-DBFFFD55E85B}"/>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945E2D41-0E96-0C29-743B-85ADB4175326}"/>
              </a:ext>
            </a:extLst>
          </p:cNvPr>
          <p:cNvSpPr txBox="1">
            <a:spLocks/>
          </p:cNvSpPr>
          <p:nvPr/>
        </p:nvSpPr>
        <p:spPr>
          <a:xfrm>
            <a:off x="1551007" y="456450"/>
            <a:ext cx="12248119"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TAXABILITY OF A TAXABLE PERSON?</a:t>
            </a:r>
          </a:p>
        </p:txBody>
      </p:sp>
      <p:pic>
        <p:nvPicPr>
          <p:cNvPr id="5" name="Picture 4">
            <a:extLst>
              <a:ext uri="{FF2B5EF4-FFF2-40B4-BE49-F238E27FC236}">
                <a16:creationId xmlns:a16="http://schemas.microsoft.com/office/drawing/2014/main" id="{0FA729CD-3196-65D5-4C04-3D7DB6E4F0B1}"/>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1E098EA7-F51D-A084-EB08-336765FB1830}"/>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8">
            <a:extLst>
              <a:ext uri="{FF2B5EF4-FFF2-40B4-BE49-F238E27FC236}">
                <a16:creationId xmlns:a16="http://schemas.microsoft.com/office/drawing/2014/main" id="{07E8F2EA-2CCD-1E01-4E72-D4096014D537}"/>
              </a:ext>
            </a:extLst>
          </p:cNvPr>
          <p:cNvSpPr txBox="1"/>
          <p:nvPr/>
        </p:nvSpPr>
        <p:spPr>
          <a:xfrm>
            <a:off x="1551008" y="2223203"/>
            <a:ext cx="8906403" cy="4708981"/>
          </a:xfrm>
          <a:prstGeom prst="rect">
            <a:avLst/>
          </a:prstGeom>
          <a:noFill/>
        </p:spPr>
        <p:txBody>
          <a:bodyPr wrap="square" rtlCol="0">
            <a:spAutoFit/>
          </a:bodyPr>
          <a:lstStyle/>
          <a:p>
            <a:pPr marL="342900" indent="-342900" algn="just">
              <a:buFont typeface="Wingdings" panose="05000000000000000000" pitchFamily="2" charset="2"/>
              <a:buChar char="v"/>
            </a:pPr>
            <a:r>
              <a:rPr lang="en-US" altLang="en-US" sz="2000" dirty="0">
                <a:latin typeface="Montserrat" panose="00000500000000000000" pitchFamily="2" charset="0"/>
                <a:cs typeface="Times New Roman" panose="02020603050405020304" pitchFamily="18" charset="0"/>
              </a:rPr>
              <a:t>Taxable Persons are broadly classified into:</a:t>
            </a:r>
          </a:p>
          <a:p>
            <a:pPr marL="800100" lvl="1" indent="-342900" algn="just">
              <a:buFont typeface="Arial" panose="020B0604020202020204" pitchFamily="34" charset="0"/>
              <a:buChar char="•"/>
            </a:pPr>
            <a:r>
              <a:rPr lang="en-US" altLang="en-US" sz="2000" dirty="0">
                <a:latin typeface="Montserrat" panose="00000500000000000000" pitchFamily="2" charset="0"/>
                <a:cs typeface="Times New Roman" panose="02020603050405020304" pitchFamily="18" charset="0"/>
              </a:rPr>
              <a:t>Resident Persons</a:t>
            </a:r>
          </a:p>
          <a:p>
            <a:pPr marL="800100" lvl="1" indent="-342900" algn="just">
              <a:buFont typeface="Arial" panose="020B0604020202020204" pitchFamily="34" charset="0"/>
              <a:buChar char="•"/>
            </a:pPr>
            <a:r>
              <a:rPr lang="en-US" altLang="en-US" sz="2000" dirty="0">
                <a:latin typeface="Montserrat" panose="00000500000000000000" pitchFamily="2" charset="0"/>
                <a:cs typeface="Times New Roman" panose="02020603050405020304" pitchFamily="18" charset="0"/>
              </a:rPr>
              <a:t>Non-Resident Persons</a:t>
            </a:r>
          </a:p>
          <a:p>
            <a:pPr lvl="1" algn="just"/>
            <a:endParaRPr lang="en-US" altLang="en-US" sz="2000" dirty="0">
              <a:latin typeface="Montserrat" panose="00000500000000000000" pitchFamily="2" charset="0"/>
              <a:cs typeface="Times New Roman" panose="02020603050405020304" pitchFamily="18" charset="0"/>
            </a:endParaRPr>
          </a:p>
          <a:p>
            <a:pPr marL="342900" indent="-342900" algn="just">
              <a:buFont typeface="Wingdings" panose="05000000000000000000" pitchFamily="2" charset="2"/>
              <a:buChar char="v"/>
            </a:pPr>
            <a:r>
              <a:rPr lang="en-US" altLang="en-US" sz="2000" dirty="0">
                <a:latin typeface="Montserrat" panose="00000500000000000000" pitchFamily="2" charset="0"/>
                <a:cs typeface="Times New Roman" panose="02020603050405020304" pitchFamily="18" charset="0"/>
              </a:rPr>
              <a:t>Resident Persons subjected to Corporate Tax are:</a:t>
            </a:r>
          </a:p>
          <a:p>
            <a:pPr marL="800100" lvl="1" indent="-342900" algn="just">
              <a:buFont typeface="Arial" panose="020B0604020202020204" pitchFamily="34" charset="0"/>
              <a:buChar char="•"/>
            </a:pPr>
            <a:r>
              <a:rPr lang="en-US" altLang="en-US" sz="2000" dirty="0">
                <a:latin typeface="Montserrat" panose="00000500000000000000" pitchFamily="2" charset="0"/>
                <a:cs typeface="Times New Roman" panose="02020603050405020304" pitchFamily="18" charset="0"/>
              </a:rPr>
              <a:t>Juridical persons incorporated in UAE; </a:t>
            </a:r>
          </a:p>
          <a:p>
            <a:pPr marL="800100" lvl="1" indent="-342900" algn="just">
              <a:buFont typeface="Arial" panose="020B0604020202020204" pitchFamily="34" charset="0"/>
              <a:buChar char="•"/>
            </a:pPr>
            <a:r>
              <a:rPr lang="en-US" altLang="en-US" sz="2000" dirty="0">
                <a:latin typeface="Montserrat" panose="00000500000000000000" pitchFamily="2" charset="0"/>
                <a:cs typeface="Times New Roman" panose="02020603050405020304" pitchFamily="18" charset="0"/>
              </a:rPr>
              <a:t>Juridical persons effectively managed and controlled in the UAE; </a:t>
            </a:r>
          </a:p>
          <a:p>
            <a:pPr marL="800100" lvl="1" indent="-342900" algn="just">
              <a:buFont typeface="Arial" panose="020B0604020202020204" pitchFamily="34" charset="0"/>
              <a:buChar char="•"/>
            </a:pPr>
            <a:r>
              <a:rPr lang="en-US" altLang="en-US" sz="2000" dirty="0">
                <a:latin typeface="Montserrat" panose="00000500000000000000" pitchFamily="2" charset="0"/>
                <a:cs typeface="Times New Roman" panose="02020603050405020304" pitchFamily="18" charset="0"/>
              </a:rPr>
              <a:t>Natural persons conducting a Business or Business Activity in the UAE.</a:t>
            </a:r>
          </a:p>
          <a:p>
            <a:pPr algn="just"/>
            <a:endParaRPr lang="en-US" altLang="en-US" sz="2000" dirty="0">
              <a:latin typeface="Montserrat" panose="00000500000000000000" pitchFamily="2" charset="0"/>
              <a:cs typeface="Times New Roman" panose="02020603050405020304" pitchFamily="18" charset="0"/>
            </a:endParaRPr>
          </a:p>
          <a:p>
            <a:pPr marL="342900" indent="-342900" algn="just">
              <a:buFont typeface="Wingdings" panose="05000000000000000000" pitchFamily="2" charset="2"/>
              <a:buChar char="v"/>
            </a:pPr>
            <a:r>
              <a:rPr lang="en-US" altLang="en-US" sz="2000" dirty="0">
                <a:latin typeface="Montserrat" panose="00000500000000000000" pitchFamily="2" charset="0"/>
                <a:cs typeface="Times New Roman" panose="02020603050405020304" pitchFamily="18" charset="0"/>
              </a:rPr>
              <a:t>Non-Resident Persons subjected to Corporate Tax are:</a:t>
            </a:r>
          </a:p>
          <a:p>
            <a:pPr marL="800100" lvl="1" indent="-342900" algn="just">
              <a:buFont typeface="Arial" panose="020B0604020202020204" pitchFamily="34" charset="0"/>
              <a:buChar char="•"/>
            </a:pPr>
            <a:r>
              <a:rPr lang="en-US" altLang="en-US" sz="2000" dirty="0">
                <a:latin typeface="Montserrat" panose="00000500000000000000" pitchFamily="2" charset="0"/>
                <a:cs typeface="Times New Roman" panose="02020603050405020304" pitchFamily="18" charset="0"/>
              </a:rPr>
              <a:t>Have a Permanent Establishment in the UAE</a:t>
            </a:r>
          </a:p>
          <a:p>
            <a:pPr marL="800100" lvl="1" indent="-342900" algn="just">
              <a:buFont typeface="Arial" panose="020B0604020202020204" pitchFamily="34" charset="0"/>
              <a:buChar char="•"/>
            </a:pPr>
            <a:r>
              <a:rPr lang="en-US" altLang="en-US" sz="2000" dirty="0">
                <a:latin typeface="Montserrat" panose="00000500000000000000" pitchFamily="2" charset="0"/>
                <a:cs typeface="Times New Roman" panose="02020603050405020304" pitchFamily="18" charset="0"/>
              </a:rPr>
              <a:t>Derive UAE-sourced income</a:t>
            </a:r>
          </a:p>
          <a:p>
            <a:pPr marL="800100" lvl="1" indent="-342900" algn="just">
              <a:buFont typeface="Arial" panose="020B0604020202020204" pitchFamily="34" charset="0"/>
              <a:buChar char="•"/>
            </a:pPr>
            <a:r>
              <a:rPr lang="en-US" altLang="en-US" sz="2000" dirty="0">
                <a:latin typeface="Montserrat" panose="00000500000000000000" pitchFamily="2" charset="0"/>
                <a:cs typeface="Times New Roman" panose="02020603050405020304" pitchFamily="18" charset="0"/>
              </a:rPr>
              <a:t>Have a nexus in the UAE as specified under the law</a:t>
            </a:r>
          </a:p>
        </p:txBody>
      </p:sp>
      <p:pic>
        <p:nvPicPr>
          <p:cNvPr id="10" name="Picture 2">
            <a:extLst>
              <a:ext uri="{FF2B5EF4-FFF2-40B4-BE49-F238E27FC236}">
                <a16:creationId xmlns:a16="http://schemas.microsoft.com/office/drawing/2014/main" id="{B0BC8B41-CFAC-B830-D999-CE325CB588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10" t="10241" r="9410" b="7000"/>
          <a:stretch>
            <a:fillRect/>
          </a:stretch>
        </p:blipFill>
        <p:spPr bwMode="auto">
          <a:xfrm>
            <a:off x="10656261" y="2223203"/>
            <a:ext cx="2783638" cy="4800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6CFFA8A-A946-2F32-F00F-C4DAE2CED4C6}"/>
              </a:ext>
            </a:extLst>
          </p:cNvPr>
          <p:cNvSpPr txBox="1"/>
          <p:nvPr/>
        </p:nvSpPr>
        <p:spPr>
          <a:xfrm>
            <a:off x="1551007" y="7370424"/>
            <a:ext cx="7315200" cy="276999"/>
          </a:xfrm>
          <a:prstGeom prst="rect">
            <a:avLst/>
          </a:prstGeom>
          <a:noFill/>
        </p:spPr>
        <p:txBody>
          <a:bodyPr wrap="square">
            <a:spAutoFit/>
          </a:bodyPr>
          <a:lstStyle/>
          <a:p>
            <a:r>
              <a:rPr lang="en-US" sz="1200" dirty="0">
                <a:ln w="0"/>
                <a:latin typeface="Montserrat" panose="00000500000000000000" pitchFamily="2" charset="0"/>
              </a:rPr>
              <a:t>#refer Article 10 of Federal Decree-Law 47 of 2022</a:t>
            </a:r>
          </a:p>
        </p:txBody>
      </p:sp>
      <p:sp>
        <p:nvSpPr>
          <p:cNvPr id="7" name="Slide Number Placeholder 6">
            <a:extLst>
              <a:ext uri="{FF2B5EF4-FFF2-40B4-BE49-F238E27FC236}">
                <a16:creationId xmlns:a16="http://schemas.microsoft.com/office/drawing/2014/main" id="{64D9ECD6-3A2B-F971-6BF1-31A12D58462A}"/>
              </a:ext>
            </a:extLst>
          </p:cNvPr>
          <p:cNvSpPr>
            <a:spLocks noGrp="1"/>
          </p:cNvSpPr>
          <p:nvPr>
            <p:ph type="sldNum" sz="quarter" idx="12"/>
          </p:nvPr>
        </p:nvSpPr>
        <p:spPr/>
        <p:txBody>
          <a:bodyPr/>
          <a:lstStyle/>
          <a:p>
            <a:fld id="{9EEF8FA0-0E28-45DA-A438-FD13269BAD6D}" type="slidenum">
              <a:rPr lang="en-US" smtClean="0"/>
              <a:t>12</a:t>
            </a:fld>
            <a:endParaRPr lang="en-US"/>
          </a:p>
        </p:txBody>
      </p:sp>
    </p:spTree>
    <p:extLst>
      <p:ext uri="{BB962C8B-B14F-4D97-AF65-F5344CB8AC3E}">
        <p14:creationId xmlns:p14="http://schemas.microsoft.com/office/powerpoint/2010/main" val="4084036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DE1E7-22FE-F1AC-BE80-4FDA7D7A8887}"/>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BCF557F-1937-5F25-63C0-6FA1BDC41BFE}"/>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06B257B1-9958-F838-0072-C491F2BA0B16}"/>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DB07EB8A-5F69-39CD-4C96-1265775DD773}"/>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13DCF49D-2660-F035-80A8-AB7D5D053841}"/>
              </a:ext>
            </a:extLst>
          </p:cNvPr>
          <p:cNvSpPr txBox="1">
            <a:spLocks/>
          </p:cNvSpPr>
          <p:nvPr/>
        </p:nvSpPr>
        <p:spPr>
          <a:xfrm>
            <a:off x="1551007" y="456450"/>
            <a:ext cx="12248119"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TAX PERIOD &amp; FINANCIAL YEAR CONCEPT</a:t>
            </a:r>
          </a:p>
        </p:txBody>
      </p:sp>
      <p:pic>
        <p:nvPicPr>
          <p:cNvPr id="5" name="Picture 4">
            <a:extLst>
              <a:ext uri="{FF2B5EF4-FFF2-40B4-BE49-F238E27FC236}">
                <a16:creationId xmlns:a16="http://schemas.microsoft.com/office/drawing/2014/main" id="{9269621F-10C8-01DB-D9BC-D84BE3182535}"/>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64EF4C1A-6AA2-C3EF-C029-DADA9BDB414C}"/>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pSp>
        <p:nvGrpSpPr>
          <p:cNvPr id="9" name="Group 8">
            <a:extLst>
              <a:ext uri="{FF2B5EF4-FFF2-40B4-BE49-F238E27FC236}">
                <a16:creationId xmlns:a16="http://schemas.microsoft.com/office/drawing/2014/main" id="{E5FE9637-CADA-2509-F6CE-97E1801BC807}"/>
              </a:ext>
            </a:extLst>
          </p:cNvPr>
          <p:cNvGrpSpPr/>
          <p:nvPr/>
        </p:nvGrpSpPr>
        <p:grpSpPr>
          <a:xfrm>
            <a:off x="1817015" y="2211475"/>
            <a:ext cx="11982111" cy="4805861"/>
            <a:chOff x="2089177" y="2059246"/>
            <a:chExt cx="9818353" cy="4805861"/>
          </a:xfrm>
        </p:grpSpPr>
        <p:sp>
          <p:nvSpPr>
            <p:cNvPr id="10" name="TextBox 9">
              <a:extLst>
                <a:ext uri="{FF2B5EF4-FFF2-40B4-BE49-F238E27FC236}">
                  <a16:creationId xmlns:a16="http://schemas.microsoft.com/office/drawing/2014/main" id="{FE00FBA1-CB09-7829-813C-0E9BAFF5836E}"/>
                </a:ext>
              </a:extLst>
            </p:cNvPr>
            <p:cNvSpPr txBox="1"/>
            <p:nvPr/>
          </p:nvSpPr>
          <p:spPr>
            <a:xfrm>
              <a:off x="5185348" y="2059246"/>
              <a:ext cx="4343400" cy="1477328"/>
            </a:xfrm>
            <a:prstGeom prst="rect">
              <a:avLst/>
            </a:prstGeom>
            <a:noFill/>
            <a:ln>
              <a:noFill/>
            </a:ln>
          </p:spPr>
          <p:txBody>
            <a:bodyPr wrap="square" lIns="0" tIns="0" rIns="0" bIns="0" anchor="t">
              <a:spAutoFit/>
            </a:bodyPr>
            <a:lstStyle/>
            <a:p>
              <a:pPr algn="l"/>
              <a:r>
                <a:rPr sz="1600" b="0" dirty="0">
                  <a:latin typeface="Montserrat" panose="00000500000000000000" pitchFamily="2" charset="0"/>
                </a:rPr>
                <a:t>Financial year ending 31</a:t>
              </a:r>
              <a:r>
                <a:rPr lang="en-US" sz="1600" b="0" dirty="0">
                  <a:latin typeface="Montserrat" panose="00000500000000000000" pitchFamily="2" charset="0"/>
                </a:rPr>
                <a:t> </a:t>
              </a:r>
              <a:r>
                <a:rPr sz="1600" b="0" dirty="0">
                  <a:latin typeface="Montserrat" panose="00000500000000000000" pitchFamily="2" charset="0"/>
                </a:rPr>
                <a:t>December 2024 → </a:t>
              </a:r>
              <a:endParaRPr lang="en-US" sz="1600" b="0" dirty="0">
                <a:latin typeface="Montserrat" panose="00000500000000000000" pitchFamily="2" charset="0"/>
              </a:endParaRPr>
            </a:p>
            <a:p>
              <a:pPr algn="l"/>
              <a:r>
                <a:rPr sz="1600" b="0" dirty="0">
                  <a:latin typeface="Montserrat" panose="00000500000000000000" pitchFamily="2" charset="0"/>
                </a:rPr>
                <a:t>First</a:t>
              </a:r>
              <a:r>
                <a:rPr lang="en-US" sz="1600" dirty="0">
                  <a:latin typeface="Montserrat" panose="00000500000000000000" pitchFamily="2" charset="0"/>
                </a:rPr>
                <a:t> </a:t>
              </a:r>
              <a:r>
                <a:rPr sz="1600" b="0" dirty="0">
                  <a:latin typeface="Montserrat" panose="00000500000000000000" pitchFamily="2" charset="0"/>
                </a:rPr>
                <a:t>Tax Period: 1 January</a:t>
              </a:r>
              <a:r>
                <a:rPr lang="en-US" sz="1600" b="0" dirty="0">
                  <a:latin typeface="Montserrat" panose="00000500000000000000" pitchFamily="2" charset="0"/>
                </a:rPr>
                <a:t> </a:t>
              </a:r>
              <a:r>
                <a:rPr sz="1600" b="0" dirty="0">
                  <a:latin typeface="Montserrat" panose="00000500000000000000" pitchFamily="2" charset="0"/>
                </a:rPr>
                <a:t>2024 to 31 December</a:t>
              </a:r>
              <a:r>
                <a:rPr lang="en-US" sz="1600" b="0" dirty="0">
                  <a:latin typeface="Montserrat" panose="00000500000000000000" pitchFamily="2" charset="0"/>
                </a:rPr>
                <a:t> </a:t>
              </a:r>
              <a:r>
                <a:rPr sz="1600" b="0" dirty="0">
                  <a:latin typeface="Montserrat" panose="00000500000000000000" pitchFamily="2" charset="0"/>
                </a:rPr>
                <a:t>2024</a:t>
              </a:r>
              <a:endParaRPr lang="en-IN" sz="1600" b="0" dirty="0">
                <a:latin typeface="Montserrat" panose="00000500000000000000" pitchFamily="2" charset="0"/>
              </a:endParaRPr>
            </a:p>
            <a:p>
              <a:pPr algn="l"/>
              <a:endParaRPr lang="en-IN" sz="1600" dirty="0">
                <a:latin typeface="Montserrat" panose="00000500000000000000" pitchFamily="2" charset="0"/>
              </a:endParaRPr>
            </a:p>
            <a:p>
              <a:r>
                <a:rPr lang="en-IN" sz="1600" dirty="0">
                  <a:latin typeface="Montserrat" panose="00000500000000000000" pitchFamily="2" charset="0"/>
                </a:rPr>
                <a:t>Financial year ending 31 March 2025 → </a:t>
              </a:r>
            </a:p>
            <a:p>
              <a:r>
                <a:rPr lang="en-IN" sz="1600" dirty="0">
                  <a:latin typeface="Montserrat" panose="00000500000000000000" pitchFamily="2" charset="0"/>
                </a:rPr>
                <a:t>First Tax Period: 1 April 2024 to 31 March, 2025</a:t>
              </a:r>
            </a:p>
            <a:p>
              <a:pPr algn="l"/>
              <a:endParaRPr sz="1600" b="0" dirty="0">
                <a:latin typeface="Montserrat" panose="00000500000000000000" pitchFamily="2" charset="0"/>
              </a:endParaRPr>
            </a:p>
          </p:txBody>
        </p:sp>
        <p:sp>
          <p:nvSpPr>
            <p:cNvPr id="14" name="Rounded Rectangle 1">
              <a:extLst>
                <a:ext uri="{FF2B5EF4-FFF2-40B4-BE49-F238E27FC236}">
                  <a16:creationId xmlns:a16="http://schemas.microsoft.com/office/drawing/2014/main" id="{11F08827-C68B-B782-8B23-DFB594E7E312}"/>
                </a:ext>
              </a:extLst>
            </p:cNvPr>
            <p:cNvSpPr/>
            <p:nvPr/>
          </p:nvSpPr>
          <p:spPr>
            <a:xfrm>
              <a:off x="2696936" y="3590032"/>
              <a:ext cx="3328732" cy="1522592"/>
            </a:xfrm>
            <a:custGeom>
              <a:avLst/>
              <a:gdLst/>
              <a:ahLst/>
              <a:cxnLst/>
              <a:rect l="0" t="0" r="0" b="0"/>
              <a:pathLst>
                <a:path w="1394177" h="697088">
                  <a:moveTo>
                    <a:pt x="1394177" y="697088"/>
                  </a:moveTo>
                  <a:cubicBezTo>
                    <a:pt x="1394177" y="512207"/>
                    <a:pt x="1320732" y="334902"/>
                    <a:pt x="1190004" y="204173"/>
                  </a:cubicBezTo>
                  <a:cubicBezTo>
                    <a:pt x="1059275" y="73445"/>
                    <a:pt x="881970" y="0"/>
                    <a:pt x="697088" y="0"/>
                  </a:cubicBezTo>
                  <a:cubicBezTo>
                    <a:pt x="512207" y="0"/>
                    <a:pt x="334902" y="73445"/>
                    <a:pt x="204173" y="204173"/>
                  </a:cubicBezTo>
                  <a:cubicBezTo>
                    <a:pt x="73445" y="334902"/>
                    <a:pt x="0" y="512207"/>
                    <a:pt x="0" y="697088"/>
                  </a:cubicBezTo>
                  <a:lnTo>
                    <a:pt x="330621" y="697088"/>
                  </a:lnTo>
                  <a:cubicBezTo>
                    <a:pt x="330621" y="599893"/>
                    <a:pt x="369230" y="506685"/>
                    <a:pt x="437961" y="437961"/>
                  </a:cubicBezTo>
                  <a:cubicBezTo>
                    <a:pt x="506685" y="369230"/>
                    <a:pt x="599893" y="330621"/>
                    <a:pt x="697088" y="330621"/>
                  </a:cubicBezTo>
                  <a:cubicBezTo>
                    <a:pt x="794283" y="330621"/>
                    <a:pt x="887491" y="369230"/>
                    <a:pt x="956216" y="437961"/>
                  </a:cubicBezTo>
                  <a:cubicBezTo>
                    <a:pt x="1024946" y="506685"/>
                    <a:pt x="1063555" y="599893"/>
                    <a:pt x="1063555" y="697088"/>
                  </a:cubicBezTo>
                  <a:lnTo>
                    <a:pt x="1394177" y="697088"/>
                  </a:lnTo>
                </a:path>
              </a:pathLst>
            </a:custGeom>
            <a:solidFill>
              <a:srgbClr val="7F64EA"/>
            </a:solidFill>
            <a:ln>
              <a:noFill/>
            </a:ln>
          </p:spPr>
          <p:txBody>
            <a:bodyPr rtlCol="0" anchor="ctr"/>
            <a:lstStyle/>
            <a:p>
              <a:pPr algn="ctr"/>
              <a:endParaRPr dirty="0">
                <a:latin typeface="Montserrat" panose="00000500000000000000" pitchFamily="2" charset="0"/>
              </a:endParaRPr>
            </a:p>
          </p:txBody>
        </p:sp>
        <p:sp>
          <p:nvSpPr>
            <p:cNvPr id="15" name="Rounded Rectangle 3">
              <a:extLst>
                <a:ext uri="{FF2B5EF4-FFF2-40B4-BE49-F238E27FC236}">
                  <a16:creationId xmlns:a16="http://schemas.microsoft.com/office/drawing/2014/main" id="{FF702AB9-2A6F-AFA8-DFD2-43061B689DB1}"/>
                </a:ext>
              </a:extLst>
            </p:cNvPr>
            <p:cNvSpPr/>
            <p:nvPr/>
          </p:nvSpPr>
          <p:spPr>
            <a:xfrm>
              <a:off x="5263668" y="5191640"/>
              <a:ext cx="3328732" cy="1522592"/>
            </a:xfrm>
            <a:custGeom>
              <a:avLst/>
              <a:gdLst/>
              <a:ahLst/>
              <a:cxnLst/>
              <a:rect l="0" t="0" r="0" b="0"/>
              <a:pathLst>
                <a:path w="1394177" h="697088">
                  <a:moveTo>
                    <a:pt x="1394177" y="0"/>
                  </a:moveTo>
                  <a:cubicBezTo>
                    <a:pt x="1394177" y="184881"/>
                    <a:pt x="1320732" y="362186"/>
                    <a:pt x="1190004" y="492915"/>
                  </a:cubicBezTo>
                  <a:cubicBezTo>
                    <a:pt x="1059275" y="623643"/>
                    <a:pt x="881970" y="697088"/>
                    <a:pt x="697088" y="697088"/>
                  </a:cubicBezTo>
                  <a:cubicBezTo>
                    <a:pt x="512207" y="697088"/>
                    <a:pt x="334902" y="623643"/>
                    <a:pt x="204173" y="492915"/>
                  </a:cubicBezTo>
                  <a:cubicBezTo>
                    <a:pt x="73445" y="362186"/>
                    <a:pt x="0" y="184881"/>
                    <a:pt x="0" y="0"/>
                  </a:cubicBezTo>
                  <a:lnTo>
                    <a:pt x="330621" y="0"/>
                  </a:lnTo>
                  <a:cubicBezTo>
                    <a:pt x="330621" y="97194"/>
                    <a:pt x="369230" y="190403"/>
                    <a:pt x="437961" y="259127"/>
                  </a:cubicBezTo>
                  <a:cubicBezTo>
                    <a:pt x="506685" y="327858"/>
                    <a:pt x="599893" y="366466"/>
                    <a:pt x="697088" y="366466"/>
                  </a:cubicBezTo>
                  <a:cubicBezTo>
                    <a:pt x="794283" y="366466"/>
                    <a:pt x="887491" y="327858"/>
                    <a:pt x="956216" y="259127"/>
                  </a:cubicBezTo>
                  <a:cubicBezTo>
                    <a:pt x="1024946" y="190403"/>
                    <a:pt x="1063555" y="97194"/>
                    <a:pt x="1063555" y="0"/>
                  </a:cubicBezTo>
                  <a:lnTo>
                    <a:pt x="1394177" y="0"/>
                  </a:lnTo>
                </a:path>
              </a:pathLst>
            </a:custGeom>
            <a:solidFill>
              <a:srgbClr val="DE8431"/>
            </a:solidFill>
            <a:ln>
              <a:noFill/>
            </a:ln>
          </p:spPr>
          <p:txBody>
            <a:bodyPr rtlCol="0" anchor="ctr"/>
            <a:lstStyle/>
            <a:p>
              <a:pPr algn="ctr"/>
              <a:endParaRPr dirty="0">
                <a:latin typeface="Montserrat" panose="00000500000000000000" pitchFamily="2" charset="0"/>
              </a:endParaRPr>
            </a:p>
          </p:txBody>
        </p:sp>
        <p:sp>
          <p:nvSpPr>
            <p:cNvPr id="16" name="Rounded Rectangle 5">
              <a:extLst>
                <a:ext uri="{FF2B5EF4-FFF2-40B4-BE49-F238E27FC236}">
                  <a16:creationId xmlns:a16="http://schemas.microsoft.com/office/drawing/2014/main" id="{BF60D4DE-80E2-6BE2-67EE-F25F46FAEE05}"/>
                </a:ext>
              </a:extLst>
            </p:cNvPr>
            <p:cNvSpPr/>
            <p:nvPr/>
          </p:nvSpPr>
          <p:spPr>
            <a:xfrm>
              <a:off x="7829068" y="3590032"/>
              <a:ext cx="3328732" cy="1522592"/>
            </a:xfrm>
            <a:custGeom>
              <a:avLst/>
              <a:gdLst/>
              <a:ahLst/>
              <a:cxnLst/>
              <a:rect l="0" t="0" r="0" b="0"/>
              <a:pathLst>
                <a:path w="1394177" h="697088">
                  <a:moveTo>
                    <a:pt x="1394177" y="697088"/>
                  </a:moveTo>
                  <a:cubicBezTo>
                    <a:pt x="1394177" y="512207"/>
                    <a:pt x="1320732" y="334902"/>
                    <a:pt x="1190004" y="204173"/>
                  </a:cubicBezTo>
                  <a:cubicBezTo>
                    <a:pt x="1059275" y="73445"/>
                    <a:pt x="881970" y="0"/>
                    <a:pt x="697088" y="0"/>
                  </a:cubicBezTo>
                  <a:cubicBezTo>
                    <a:pt x="512207" y="0"/>
                    <a:pt x="334902" y="73445"/>
                    <a:pt x="204173" y="204173"/>
                  </a:cubicBezTo>
                  <a:cubicBezTo>
                    <a:pt x="73445" y="334902"/>
                    <a:pt x="0" y="512207"/>
                    <a:pt x="0" y="697088"/>
                  </a:cubicBezTo>
                  <a:lnTo>
                    <a:pt x="330621" y="697088"/>
                  </a:lnTo>
                  <a:cubicBezTo>
                    <a:pt x="330621" y="599893"/>
                    <a:pt x="369230" y="506685"/>
                    <a:pt x="437961" y="437961"/>
                  </a:cubicBezTo>
                  <a:cubicBezTo>
                    <a:pt x="506685" y="369230"/>
                    <a:pt x="599893" y="330621"/>
                    <a:pt x="697088" y="330621"/>
                  </a:cubicBezTo>
                  <a:cubicBezTo>
                    <a:pt x="794283" y="330621"/>
                    <a:pt x="887491" y="369230"/>
                    <a:pt x="956216" y="437961"/>
                  </a:cubicBezTo>
                  <a:cubicBezTo>
                    <a:pt x="1024946" y="506685"/>
                    <a:pt x="1063555" y="599893"/>
                    <a:pt x="1063555" y="697088"/>
                  </a:cubicBezTo>
                  <a:lnTo>
                    <a:pt x="1394177" y="697088"/>
                  </a:lnTo>
                </a:path>
              </a:pathLst>
            </a:custGeom>
            <a:solidFill>
              <a:srgbClr val="92BD39"/>
            </a:solidFill>
            <a:ln>
              <a:noFill/>
            </a:ln>
          </p:spPr>
          <p:txBody>
            <a:bodyPr rtlCol="0" anchor="ctr"/>
            <a:lstStyle/>
            <a:p>
              <a:pPr algn="ctr"/>
              <a:endParaRPr dirty="0">
                <a:latin typeface="Montserrat" panose="00000500000000000000" pitchFamily="2" charset="0"/>
              </a:endParaRPr>
            </a:p>
          </p:txBody>
        </p:sp>
        <p:sp>
          <p:nvSpPr>
            <p:cNvPr id="17" name="TextBox 16">
              <a:extLst>
                <a:ext uri="{FF2B5EF4-FFF2-40B4-BE49-F238E27FC236}">
                  <a16:creationId xmlns:a16="http://schemas.microsoft.com/office/drawing/2014/main" id="{AD2900A6-3950-71F0-8CCA-EDB10E4B8F5B}"/>
                </a:ext>
              </a:extLst>
            </p:cNvPr>
            <p:cNvSpPr txBox="1"/>
            <p:nvPr/>
          </p:nvSpPr>
          <p:spPr>
            <a:xfrm>
              <a:off x="6151830" y="5002762"/>
              <a:ext cx="1502167" cy="492443"/>
            </a:xfrm>
            <a:prstGeom prst="rect">
              <a:avLst/>
            </a:prstGeom>
            <a:noFill/>
            <a:ln>
              <a:noFill/>
            </a:ln>
          </p:spPr>
          <p:txBody>
            <a:bodyPr wrap="none" lIns="0" tIns="0" rIns="0" bIns="0" anchor="t">
              <a:spAutoFit/>
            </a:bodyPr>
            <a:lstStyle/>
            <a:p>
              <a:pPr algn="ctr"/>
              <a:r>
                <a:rPr sz="1600" b="1" dirty="0">
                  <a:solidFill>
                    <a:srgbClr val="DE8431"/>
                  </a:solidFill>
                  <a:latin typeface="Montserrat" panose="00000500000000000000" pitchFamily="2" charset="0"/>
                </a:rPr>
                <a:t>Illustration – First
Tax Period</a:t>
              </a:r>
            </a:p>
          </p:txBody>
        </p:sp>
        <p:sp>
          <p:nvSpPr>
            <p:cNvPr id="18" name="TextBox 17">
              <a:extLst>
                <a:ext uri="{FF2B5EF4-FFF2-40B4-BE49-F238E27FC236}">
                  <a16:creationId xmlns:a16="http://schemas.microsoft.com/office/drawing/2014/main" id="{3CD8E712-F5B4-6D19-7A2E-D8FDFD3745CD}"/>
                </a:ext>
              </a:extLst>
            </p:cNvPr>
            <p:cNvSpPr txBox="1"/>
            <p:nvPr/>
          </p:nvSpPr>
          <p:spPr>
            <a:xfrm>
              <a:off x="10057139" y="5259054"/>
              <a:ext cx="1328692" cy="492443"/>
            </a:xfrm>
            <a:prstGeom prst="rect">
              <a:avLst/>
            </a:prstGeom>
            <a:noFill/>
            <a:ln>
              <a:noFill/>
            </a:ln>
          </p:spPr>
          <p:txBody>
            <a:bodyPr wrap="none" lIns="0" tIns="0" rIns="0" bIns="0" anchor="t">
              <a:spAutoFit/>
            </a:bodyPr>
            <a:lstStyle/>
            <a:p>
              <a:pPr algn="ctr"/>
              <a:r>
                <a:rPr sz="1600" b="1" dirty="0">
                  <a:solidFill>
                    <a:srgbClr val="92BD39"/>
                  </a:solidFill>
                  <a:latin typeface="Montserrat" panose="00000500000000000000" pitchFamily="2" charset="0"/>
                </a:rPr>
                <a:t>Changes to Tax
Period</a:t>
              </a:r>
            </a:p>
          </p:txBody>
        </p:sp>
        <p:sp>
          <p:nvSpPr>
            <p:cNvPr id="19" name="TextBox 18">
              <a:extLst>
                <a:ext uri="{FF2B5EF4-FFF2-40B4-BE49-F238E27FC236}">
                  <a16:creationId xmlns:a16="http://schemas.microsoft.com/office/drawing/2014/main" id="{B57845D1-99C9-DCC3-5BB1-7C45537A1C99}"/>
                </a:ext>
              </a:extLst>
            </p:cNvPr>
            <p:cNvSpPr txBox="1"/>
            <p:nvPr/>
          </p:nvSpPr>
          <p:spPr>
            <a:xfrm>
              <a:off x="2089177" y="5444168"/>
              <a:ext cx="5954671" cy="984885"/>
            </a:xfrm>
            <a:prstGeom prst="rect">
              <a:avLst/>
            </a:prstGeom>
            <a:noFill/>
            <a:ln>
              <a:noFill/>
            </a:ln>
          </p:spPr>
          <p:txBody>
            <a:bodyPr wrap="square" lIns="0" tIns="0" rIns="0" bIns="0" numCol="2" anchor="t">
              <a:spAutoFit/>
            </a:bodyPr>
            <a:lstStyle/>
            <a:p>
              <a:pPr algn="l"/>
              <a:r>
                <a:rPr sz="1600" b="0" dirty="0">
                  <a:latin typeface="Montserrat" panose="00000500000000000000" pitchFamily="2" charset="0"/>
                </a:rPr>
                <a:t>12-month</a:t>
              </a:r>
              <a:r>
                <a:rPr lang="en-US" sz="1600" dirty="0">
                  <a:latin typeface="Montserrat" panose="00000500000000000000" pitchFamily="2" charset="0"/>
                </a:rPr>
                <a:t> </a:t>
              </a:r>
              <a:r>
                <a:rPr sz="1600" b="0" dirty="0">
                  <a:latin typeface="Montserrat" panose="00000500000000000000" pitchFamily="2" charset="0"/>
                </a:rPr>
                <a:t>financial year for
accounting purposes.</a:t>
              </a:r>
              <a:endParaRPr lang="en-IN" sz="1600" dirty="0">
                <a:latin typeface="Montserrat" panose="00000500000000000000" pitchFamily="2" charset="0"/>
              </a:endParaRPr>
            </a:p>
            <a:p>
              <a:r>
                <a:rPr lang="en-IN" sz="1600" dirty="0">
                  <a:latin typeface="Montserrat" panose="00000500000000000000" pitchFamily="2" charset="0"/>
                </a:rPr>
                <a:t>Calendar year or Non-calendar year?</a:t>
              </a:r>
              <a:endParaRPr sz="1600" b="0" dirty="0">
                <a:latin typeface="Montserrat" panose="00000500000000000000" pitchFamily="2" charset="0"/>
              </a:endParaRPr>
            </a:p>
          </p:txBody>
        </p:sp>
        <p:sp>
          <p:nvSpPr>
            <p:cNvPr id="20" name="TextBox 19">
              <a:extLst>
                <a:ext uri="{FF2B5EF4-FFF2-40B4-BE49-F238E27FC236}">
                  <a16:creationId xmlns:a16="http://schemas.microsoft.com/office/drawing/2014/main" id="{0E7D11D7-BB41-7097-D615-ECF4523912F1}"/>
                </a:ext>
              </a:extLst>
            </p:cNvPr>
            <p:cNvSpPr txBox="1"/>
            <p:nvPr/>
          </p:nvSpPr>
          <p:spPr>
            <a:xfrm>
              <a:off x="9535438" y="5880222"/>
              <a:ext cx="2372092" cy="984885"/>
            </a:xfrm>
            <a:prstGeom prst="rect">
              <a:avLst/>
            </a:prstGeom>
            <a:noFill/>
            <a:ln>
              <a:noFill/>
            </a:ln>
          </p:spPr>
          <p:txBody>
            <a:bodyPr wrap="square" lIns="0" tIns="0" rIns="0" bIns="0" anchor="t">
              <a:spAutoFit/>
            </a:bodyPr>
            <a:lstStyle>
              <a:defPPr>
                <a:defRPr lang="en-US"/>
              </a:defPPr>
              <a:lvl1pPr>
                <a:defRPr sz="1400" b="0">
                  <a:solidFill>
                    <a:srgbClr val="484848"/>
                  </a:solidFill>
                  <a:latin typeface="Roboto"/>
                </a:defRPr>
              </a:lvl1pPr>
            </a:lstStyle>
            <a:p>
              <a:r>
                <a:rPr lang="en-IN" sz="1600" dirty="0">
                  <a:solidFill>
                    <a:schemeClr val="tx1"/>
                  </a:solidFill>
                  <a:latin typeface="Montserrat" panose="00000500000000000000" pitchFamily="2" charset="0"/>
                </a:rPr>
                <a:t>Any change to the Tax Period or financial year requires prior approval from the FTA</a:t>
              </a:r>
              <a:endParaRPr lang="en-US" sz="1600" dirty="0">
                <a:solidFill>
                  <a:schemeClr val="tx1"/>
                </a:solidFill>
                <a:latin typeface="Montserrat" panose="00000500000000000000" pitchFamily="2" charset="0"/>
              </a:endParaRPr>
            </a:p>
          </p:txBody>
        </p:sp>
      </p:grpSp>
      <p:sp>
        <p:nvSpPr>
          <p:cNvPr id="22" name="TextBox 21">
            <a:extLst>
              <a:ext uri="{FF2B5EF4-FFF2-40B4-BE49-F238E27FC236}">
                <a16:creationId xmlns:a16="http://schemas.microsoft.com/office/drawing/2014/main" id="{54DA9334-7D18-2507-C2D6-47D31D39D8D4}"/>
              </a:ext>
            </a:extLst>
          </p:cNvPr>
          <p:cNvSpPr txBox="1"/>
          <p:nvPr/>
        </p:nvSpPr>
        <p:spPr>
          <a:xfrm>
            <a:off x="1551007" y="7743734"/>
            <a:ext cx="7315200" cy="276999"/>
          </a:xfrm>
          <a:prstGeom prst="rect">
            <a:avLst/>
          </a:prstGeom>
          <a:noFill/>
        </p:spPr>
        <p:txBody>
          <a:bodyPr wrap="square">
            <a:spAutoFit/>
          </a:bodyPr>
          <a:lstStyle/>
          <a:p>
            <a:r>
              <a:rPr lang="en-US" sz="1200" b="0" cap="none" spc="0" dirty="0">
                <a:ln w="0"/>
                <a:solidFill>
                  <a:schemeClr val="tx1"/>
                </a:solidFill>
                <a:latin typeface="Montserrat" panose="00000500000000000000" pitchFamily="2" charset="0"/>
              </a:rPr>
              <a:t>#refer Article 57 of Federal Decree-Law 47 of 2022</a:t>
            </a:r>
          </a:p>
        </p:txBody>
      </p:sp>
      <p:sp>
        <p:nvSpPr>
          <p:cNvPr id="7" name="TextBox 6">
            <a:extLst>
              <a:ext uri="{FF2B5EF4-FFF2-40B4-BE49-F238E27FC236}">
                <a16:creationId xmlns:a16="http://schemas.microsoft.com/office/drawing/2014/main" id="{9504598F-387B-63C4-029C-61D844E7E939}"/>
              </a:ext>
            </a:extLst>
          </p:cNvPr>
          <p:cNvSpPr txBox="1"/>
          <p:nvPr/>
        </p:nvSpPr>
        <p:spPr>
          <a:xfrm>
            <a:off x="2037549" y="5339050"/>
            <a:ext cx="2754583" cy="246221"/>
          </a:xfrm>
          <a:prstGeom prst="rect">
            <a:avLst/>
          </a:prstGeom>
          <a:noFill/>
          <a:ln>
            <a:noFill/>
          </a:ln>
        </p:spPr>
        <p:txBody>
          <a:bodyPr wrap="square" lIns="0" tIns="0" rIns="0" bIns="0" anchor="t">
            <a:spAutoFit/>
          </a:bodyPr>
          <a:lstStyle/>
          <a:p>
            <a:pPr algn="ctr"/>
            <a:r>
              <a:rPr sz="1600" b="1" dirty="0">
                <a:solidFill>
                  <a:srgbClr val="7F64EA"/>
                </a:solidFill>
                <a:latin typeface="Montserrat" panose="00000500000000000000" pitchFamily="2" charset="0"/>
              </a:rPr>
              <a:t>Definition of Tax</a:t>
            </a:r>
            <a:r>
              <a:rPr lang="en-IN" sz="1600" b="1" dirty="0">
                <a:solidFill>
                  <a:srgbClr val="7F64EA"/>
                </a:solidFill>
                <a:latin typeface="Montserrat" panose="00000500000000000000" pitchFamily="2" charset="0"/>
              </a:rPr>
              <a:t> </a:t>
            </a:r>
            <a:r>
              <a:rPr sz="1600" b="1" dirty="0">
                <a:solidFill>
                  <a:srgbClr val="7F64EA"/>
                </a:solidFill>
                <a:latin typeface="Montserrat" panose="00000500000000000000" pitchFamily="2" charset="0"/>
              </a:rPr>
              <a:t>Period</a:t>
            </a:r>
          </a:p>
        </p:txBody>
      </p:sp>
      <p:sp>
        <p:nvSpPr>
          <p:cNvPr id="11" name="Slide Number Placeholder 10">
            <a:extLst>
              <a:ext uri="{FF2B5EF4-FFF2-40B4-BE49-F238E27FC236}">
                <a16:creationId xmlns:a16="http://schemas.microsoft.com/office/drawing/2014/main" id="{C76EE06B-B7B8-A886-CD07-9641EC4E36B5}"/>
              </a:ext>
            </a:extLst>
          </p:cNvPr>
          <p:cNvSpPr>
            <a:spLocks noGrp="1"/>
          </p:cNvSpPr>
          <p:nvPr>
            <p:ph type="sldNum" sz="quarter" idx="12"/>
          </p:nvPr>
        </p:nvSpPr>
        <p:spPr/>
        <p:txBody>
          <a:bodyPr/>
          <a:lstStyle/>
          <a:p>
            <a:fld id="{9EEF8FA0-0E28-45DA-A438-FD13269BAD6D}" type="slidenum">
              <a:rPr lang="en-US" smtClean="0"/>
              <a:t>13</a:t>
            </a:fld>
            <a:endParaRPr lang="en-US"/>
          </a:p>
        </p:txBody>
      </p:sp>
    </p:spTree>
    <p:extLst>
      <p:ext uri="{BB962C8B-B14F-4D97-AF65-F5344CB8AC3E}">
        <p14:creationId xmlns:p14="http://schemas.microsoft.com/office/powerpoint/2010/main" val="2039181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F8EC8-5A05-3435-1656-34CE318E285F}"/>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D7294851-0486-7A1E-0C5B-2DF5DAF22640}"/>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33F12FB9-574F-9C09-6D3C-FA9F60EC320B}"/>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EA98D572-D696-8B2A-F2A8-8DD99FDF304A}"/>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EC86D6FD-EBB3-2EAD-096D-2439CAF23DE2}"/>
              </a:ext>
            </a:extLst>
          </p:cNvPr>
          <p:cNvSpPr txBox="1">
            <a:spLocks/>
          </p:cNvSpPr>
          <p:nvPr/>
        </p:nvSpPr>
        <p:spPr>
          <a:xfrm>
            <a:off x="1551007" y="456450"/>
            <a:ext cx="12248119"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RESIDENCY CRITERIA</a:t>
            </a:r>
          </a:p>
        </p:txBody>
      </p:sp>
      <p:pic>
        <p:nvPicPr>
          <p:cNvPr id="5" name="Picture 4">
            <a:extLst>
              <a:ext uri="{FF2B5EF4-FFF2-40B4-BE49-F238E27FC236}">
                <a16:creationId xmlns:a16="http://schemas.microsoft.com/office/drawing/2014/main" id="{00E61C93-A243-945B-6E2D-AB859D061241}"/>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F8612EA5-36BF-7CCE-0598-035DA5B60B2D}"/>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pic>
        <p:nvPicPr>
          <p:cNvPr id="7" name="Picture 6">
            <a:extLst>
              <a:ext uri="{FF2B5EF4-FFF2-40B4-BE49-F238E27FC236}">
                <a16:creationId xmlns:a16="http://schemas.microsoft.com/office/drawing/2014/main" id="{B360F4BA-6F5F-1755-65C0-6973B6FEF442}"/>
              </a:ext>
            </a:extLst>
          </p:cNvPr>
          <p:cNvPicPr>
            <a:picLocks noChangeAspect="1"/>
          </p:cNvPicPr>
          <p:nvPr/>
        </p:nvPicPr>
        <p:blipFill>
          <a:blip r:embed="rId3">
            <a:extLst>
              <a:ext uri="{28A0092B-C50C-407E-A947-70E740481C1C}">
                <a14:useLocalDpi xmlns:a14="http://schemas.microsoft.com/office/drawing/2010/main" val="0"/>
              </a:ext>
            </a:extLst>
          </a:blip>
          <a:srcRect l="21633" t="10794" r="24483" b="27460"/>
          <a:stretch>
            <a:fillRect/>
          </a:stretch>
        </p:blipFill>
        <p:spPr>
          <a:xfrm>
            <a:off x="1551007" y="2791121"/>
            <a:ext cx="5148596" cy="4328850"/>
          </a:xfrm>
          <a:prstGeom prst="rect">
            <a:avLst/>
          </a:prstGeom>
        </p:spPr>
      </p:pic>
      <p:pic>
        <p:nvPicPr>
          <p:cNvPr id="11" name="Picture 10">
            <a:extLst>
              <a:ext uri="{FF2B5EF4-FFF2-40B4-BE49-F238E27FC236}">
                <a16:creationId xmlns:a16="http://schemas.microsoft.com/office/drawing/2014/main" id="{983B98AE-E75E-4C9B-4948-EDD38B585857}"/>
              </a:ext>
            </a:extLst>
          </p:cNvPr>
          <p:cNvPicPr>
            <a:picLocks noChangeAspect="1"/>
          </p:cNvPicPr>
          <p:nvPr/>
        </p:nvPicPr>
        <p:blipFill>
          <a:blip r:embed="rId4">
            <a:extLst>
              <a:ext uri="{28A0092B-C50C-407E-A947-70E740481C1C}">
                <a14:useLocalDpi xmlns:a14="http://schemas.microsoft.com/office/drawing/2010/main" val="0"/>
              </a:ext>
            </a:extLst>
          </a:blip>
          <a:srcRect l="20809" t="14539" r="22057" b="19046"/>
          <a:stretch>
            <a:fillRect/>
          </a:stretch>
        </p:blipFill>
        <p:spPr>
          <a:xfrm>
            <a:off x="8650530" y="2791120"/>
            <a:ext cx="5199519" cy="4325112"/>
          </a:xfrm>
          <a:prstGeom prst="rect">
            <a:avLst/>
          </a:prstGeom>
        </p:spPr>
      </p:pic>
      <p:sp>
        <p:nvSpPr>
          <p:cNvPr id="12" name="TextBox 11">
            <a:extLst>
              <a:ext uri="{FF2B5EF4-FFF2-40B4-BE49-F238E27FC236}">
                <a16:creationId xmlns:a16="http://schemas.microsoft.com/office/drawing/2014/main" id="{3A88057F-4199-9F9C-D357-57D27D44B7B7}"/>
              </a:ext>
            </a:extLst>
          </p:cNvPr>
          <p:cNvSpPr txBox="1"/>
          <p:nvPr/>
        </p:nvSpPr>
        <p:spPr>
          <a:xfrm>
            <a:off x="2855877" y="2385484"/>
            <a:ext cx="2538856" cy="400110"/>
          </a:xfrm>
          <a:prstGeom prst="rect">
            <a:avLst/>
          </a:prstGeom>
          <a:noFill/>
        </p:spPr>
        <p:txBody>
          <a:bodyPr wrap="square" rtlCol="0">
            <a:spAutoFit/>
          </a:bodyPr>
          <a:lstStyle/>
          <a:p>
            <a:r>
              <a:rPr lang="en-US" sz="2000" b="1" dirty="0">
                <a:solidFill>
                  <a:srgbClr val="00843D"/>
                </a:solidFill>
                <a:latin typeface="Montserrat" panose="00000500000000000000" pitchFamily="2" charset="0"/>
              </a:rPr>
              <a:t>LEGAL PERSON</a:t>
            </a:r>
          </a:p>
        </p:txBody>
      </p:sp>
      <p:sp>
        <p:nvSpPr>
          <p:cNvPr id="13" name="TextBox 12">
            <a:extLst>
              <a:ext uri="{FF2B5EF4-FFF2-40B4-BE49-F238E27FC236}">
                <a16:creationId xmlns:a16="http://schemas.microsoft.com/office/drawing/2014/main" id="{BF23FFEE-B8C9-6821-06D4-C19DDAF5A14F}"/>
              </a:ext>
            </a:extLst>
          </p:cNvPr>
          <p:cNvSpPr txBox="1"/>
          <p:nvPr/>
        </p:nvSpPr>
        <p:spPr>
          <a:xfrm>
            <a:off x="9842268" y="2385484"/>
            <a:ext cx="4389120" cy="400110"/>
          </a:xfrm>
          <a:prstGeom prst="rect">
            <a:avLst/>
          </a:prstGeom>
          <a:noFill/>
        </p:spPr>
        <p:txBody>
          <a:bodyPr wrap="square" rtlCol="0">
            <a:spAutoFit/>
          </a:bodyPr>
          <a:lstStyle/>
          <a:p>
            <a:pPr marL="12700">
              <a:spcBef>
                <a:spcPts val="100"/>
              </a:spcBef>
            </a:pPr>
            <a:r>
              <a:rPr lang="en-IN" sz="2000" b="1" spc="-65" dirty="0">
                <a:solidFill>
                  <a:srgbClr val="00843D"/>
                </a:solidFill>
                <a:latin typeface="Montserrat" panose="00000500000000000000" pitchFamily="2" charset="0"/>
                <a:cs typeface="Times New Roman" panose="02020603050405020304" pitchFamily="18" charset="0"/>
              </a:rPr>
              <a:t>NATURAL PERSON</a:t>
            </a:r>
            <a:endParaRPr lang="en-US" sz="2000" b="1" spc="-65" dirty="0">
              <a:solidFill>
                <a:srgbClr val="00843D"/>
              </a:solidFill>
              <a:latin typeface="Montserrat" panose="00000500000000000000"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3ACCA792-58B9-FB87-8D80-ABED76CCCB77}"/>
              </a:ext>
            </a:extLst>
          </p:cNvPr>
          <p:cNvSpPr txBox="1"/>
          <p:nvPr/>
        </p:nvSpPr>
        <p:spPr>
          <a:xfrm>
            <a:off x="1551007" y="7588484"/>
            <a:ext cx="7315200" cy="276999"/>
          </a:xfrm>
          <a:prstGeom prst="rect">
            <a:avLst/>
          </a:prstGeom>
          <a:noFill/>
        </p:spPr>
        <p:txBody>
          <a:bodyPr wrap="square">
            <a:spAutoFit/>
          </a:bodyPr>
          <a:lstStyle/>
          <a:p>
            <a:r>
              <a:rPr lang="en-US" sz="1200" b="0" cap="none" spc="0" dirty="0">
                <a:ln w="0"/>
                <a:solidFill>
                  <a:schemeClr val="tx1"/>
                </a:solidFill>
                <a:latin typeface="Montserrat" panose="00000500000000000000" pitchFamily="2" charset="0"/>
              </a:rPr>
              <a:t>#refer </a:t>
            </a:r>
            <a:r>
              <a:rPr lang="en-IN" sz="1200" dirty="0">
                <a:ln w="0"/>
                <a:latin typeface="Montserrat" panose="00000500000000000000" pitchFamily="2" charset="0"/>
              </a:rPr>
              <a:t>CD 85 of 2022 Concerning Determining the Tax Residence</a:t>
            </a:r>
            <a:endParaRPr lang="en-US" sz="1200" b="0" cap="none" spc="0" dirty="0">
              <a:ln w="0"/>
              <a:solidFill>
                <a:schemeClr val="tx1"/>
              </a:solidFill>
              <a:latin typeface="Montserrat" panose="00000500000000000000" pitchFamily="2" charset="0"/>
            </a:endParaRPr>
          </a:p>
        </p:txBody>
      </p:sp>
      <p:sp>
        <p:nvSpPr>
          <p:cNvPr id="9" name="Slide Number Placeholder 8">
            <a:extLst>
              <a:ext uri="{FF2B5EF4-FFF2-40B4-BE49-F238E27FC236}">
                <a16:creationId xmlns:a16="http://schemas.microsoft.com/office/drawing/2014/main" id="{58476F11-CE2A-C775-A714-BD3A555D147B}"/>
              </a:ext>
            </a:extLst>
          </p:cNvPr>
          <p:cNvSpPr>
            <a:spLocks noGrp="1"/>
          </p:cNvSpPr>
          <p:nvPr>
            <p:ph type="sldNum" sz="quarter" idx="12"/>
          </p:nvPr>
        </p:nvSpPr>
        <p:spPr/>
        <p:txBody>
          <a:bodyPr/>
          <a:lstStyle/>
          <a:p>
            <a:fld id="{9EEF8FA0-0E28-45DA-A438-FD13269BAD6D}" type="slidenum">
              <a:rPr lang="en-US" smtClean="0"/>
              <a:t>14</a:t>
            </a:fld>
            <a:endParaRPr lang="en-US"/>
          </a:p>
        </p:txBody>
      </p:sp>
    </p:spTree>
    <p:extLst>
      <p:ext uri="{BB962C8B-B14F-4D97-AF65-F5344CB8AC3E}">
        <p14:creationId xmlns:p14="http://schemas.microsoft.com/office/powerpoint/2010/main" val="202045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88088-6ACE-5CAB-3DBD-CC083380414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E219BAB-C62A-C4EC-562C-311EA6888627}"/>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6A218AC0-B7D1-38D8-41CA-45753671A5A2}"/>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bject 2">
            <a:extLst>
              <a:ext uri="{FF2B5EF4-FFF2-40B4-BE49-F238E27FC236}">
                <a16:creationId xmlns:a16="http://schemas.microsoft.com/office/drawing/2014/main" id="{0138DF5F-4A58-78EF-939F-C046B5AF0E71}"/>
              </a:ext>
            </a:extLst>
          </p:cNvPr>
          <p:cNvSpPr txBox="1">
            <a:spLocks/>
          </p:cNvSpPr>
          <p:nvPr/>
        </p:nvSpPr>
        <p:spPr>
          <a:xfrm>
            <a:off x="3908878" y="2077062"/>
            <a:ext cx="6812643" cy="4075475"/>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kern="0" dirty="0">
                <a:latin typeface="Montserrat" pitchFamily="2" charset="0"/>
              </a:rPr>
              <a:t>Accounting Profit vs Taxable Income</a:t>
            </a:r>
          </a:p>
        </p:txBody>
      </p:sp>
      <p:sp>
        <p:nvSpPr>
          <p:cNvPr id="2" name="Slide Number Placeholder 1">
            <a:extLst>
              <a:ext uri="{FF2B5EF4-FFF2-40B4-BE49-F238E27FC236}">
                <a16:creationId xmlns:a16="http://schemas.microsoft.com/office/drawing/2014/main" id="{4E4E4547-7B84-F4CE-24E5-DE9F7B8CA543}"/>
              </a:ext>
            </a:extLst>
          </p:cNvPr>
          <p:cNvSpPr>
            <a:spLocks noGrp="1"/>
          </p:cNvSpPr>
          <p:nvPr>
            <p:ph type="sldNum" sz="quarter" idx="12"/>
          </p:nvPr>
        </p:nvSpPr>
        <p:spPr/>
        <p:txBody>
          <a:bodyPr/>
          <a:lstStyle/>
          <a:p>
            <a:fld id="{9EEF8FA0-0E28-45DA-A438-FD13269BAD6D}" type="slidenum">
              <a:rPr lang="en-US" smtClean="0"/>
              <a:t>15</a:t>
            </a:fld>
            <a:endParaRPr lang="en-US"/>
          </a:p>
        </p:txBody>
      </p:sp>
    </p:spTree>
    <p:extLst>
      <p:ext uri="{BB962C8B-B14F-4D97-AF65-F5344CB8AC3E}">
        <p14:creationId xmlns:p14="http://schemas.microsoft.com/office/powerpoint/2010/main" val="582024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11580-0B49-634B-FF33-D6F9B1620331}"/>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A30D755-14E9-48BF-1CD2-89FE8135379B}"/>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B2F9EE3E-E1BB-1182-8E89-B9666D73CBD1}"/>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206276C3-2511-C0F5-8143-6566F3FDF514}"/>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F211CCBD-765E-B6A4-6706-5C4CC3E86DC4}"/>
              </a:ext>
            </a:extLst>
          </p:cNvPr>
          <p:cNvSpPr txBox="1">
            <a:spLocks/>
          </p:cNvSpPr>
          <p:nvPr/>
        </p:nvSpPr>
        <p:spPr>
          <a:xfrm>
            <a:off x="1551007" y="456450"/>
            <a:ext cx="12248119"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ACCOUNTING PROFIT VS TAXABLE INCOME</a:t>
            </a:r>
          </a:p>
        </p:txBody>
      </p:sp>
      <p:pic>
        <p:nvPicPr>
          <p:cNvPr id="5" name="Picture 4">
            <a:extLst>
              <a:ext uri="{FF2B5EF4-FFF2-40B4-BE49-F238E27FC236}">
                <a16:creationId xmlns:a16="http://schemas.microsoft.com/office/drawing/2014/main" id="{3882CE37-639D-EED5-AF2B-9B3F206A304B}"/>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641D4775-D394-5CDC-52C9-A04511C6A3B4}"/>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6">
            <a:extLst>
              <a:ext uri="{FF2B5EF4-FFF2-40B4-BE49-F238E27FC236}">
                <a16:creationId xmlns:a16="http://schemas.microsoft.com/office/drawing/2014/main" id="{AACDAF06-B586-7EB9-E063-C9F976A2D525}"/>
              </a:ext>
            </a:extLst>
          </p:cNvPr>
          <p:cNvSpPr txBox="1"/>
          <p:nvPr/>
        </p:nvSpPr>
        <p:spPr>
          <a:xfrm>
            <a:off x="1551007" y="2263714"/>
            <a:ext cx="12248119" cy="2810256"/>
          </a:xfrm>
          <a:prstGeom prst="rect">
            <a:avLst/>
          </a:prstGeom>
          <a:noFill/>
        </p:spPr>
        <p:txBody>
          <a:bodyPr wrap="square" rtlCol="0">
            <a:spAutoFit/>
          </a:bodyPr>
          <a:lstStyle/>
          <a:p>
            <a:pPr marL="342900" indent="-342900">
              <a:lnSpc>
                <a:spcPct val="150000"/>
              </a:lnSpc>
              <a:buFont typeface="Wingdings" panose="05000000000000000000" pitchFamily="2" charset="2"/>
              <a:buChar char="v"/>
            </a:pPr>
            <a:r>
              <a:rPr lang="en-IN" sz="2000" dirty="0">
                <a:latin typeface="Montserrat" panose="00000500000000000000" pitchFamily="2" charset="0"/>
                <a:cs typeface="Times New Roman" panose="02020603050405020304" pitchFamily="18" charset="0"/>
              </a:rPr>
              <a:t>The UAE Corporate Tax Law uses </a:t>
            </a:r>
            <a:r>
              <a:rPr lang="en-IN" sz="2000" b="1" dirty="0">
                <a:latin typeface="Montserrat" panose="00000500000000000000" pitchFamily="2" charset="0"/>
                <a:cs typeface="Times New Roman" panose="02020603050405020304" pitchFamily="18" charset="0"/>
              </a:rPr>
              <a:t>Accounting Income as the starting point </a:t>
            </a:r>
            <a:r>
              <a:rPr lang="en-IN" sz="2000" dirty="0">
                <a:latin typeface="Montserrat" panose="00000500000000000000" pitchFamily="2" charset="0"/>
                <a:cs typeface="Times New Roman" panose="02020603050405020304" pitchFamily="18" charset="0"/>
              </a:rPr>
              <a:t>for determining Taxable Income.</a:t>
            </a:r>
          </a:p>
          <a:p>
            <a:pPr marL="342900" indent="-342900">
              <a:lnSpc>
                <a:spcPct val="150000"/>
              </a:lnSpc>
              <a:buFont typeface="Wingdings" panose="05000000000000000000" pitchFamily="2" charset="2"/>
              <a:buChar char="v"/>
            </a:pPr>
            <a:r>
              <a:rPr lang="en-IN" sz="2000" dirty="0">
                <a:latin typeface="Montserrat" panose="00000500000000000000" pitchFamily="2" charset="0"/>
                <a:cs typeface="Times New Roman" panose="02020603050405020304" pitchFamily="18" charset="0"/>
              </a:rPr>
              <a:t>Accounting Income is the net profit or loss before tax, as reported in the financial statements.</a:t>
            </a:r>
          </a:p>
          <a:p>
            <a:pPr marL="342900" indent="-342900">
              <a:lnSpc>
                <a:spcPct val="150000"/>
              </a:lnSpc>
              <a:buFont typeface="Wingdings" panose="05000000000000000000" pitchFamily="2" charset="2"/>
              <a:buChar char="v"/>
            </a:pPr>
            <a:r>
              <a:rPr lang="en-IN" sz="2000" dirty="0">
                <a:latin typeface="Montserrat" panose="00000500000000000000" pitchFamily="2" charset="0"/>
                <a:cs typeface="Times New Roman" panose="02020603050405020304" pitchFamily="18" charset="0"/>
              </a:rPr>
              <a:t>This Accounting Income is then adjusted for specific items prescribed under the Corporate Tax Law to arrive at Taxable Income.</a:t>
            </a:r>
          </a:p>
        </p:txBody>
      </p:sp>
      <p:sp>
        <p:nvSpPr>
          <p:cNvPr id="12" name="TextBox 11">
            <a:extLst>
              <a:ext uri="{FF2B5EF4-FFF2-40B4-BE49-F238E27FC236}">
                <a16:creationId xmlns:a16="http://schemas.microsoft.com/office/drawing/2014/main" id="{0806025E-4279-E75D-3F64-A8AD8D2B4892}"/>
              </a:ext>
            </a:extLst>
          </p:cNvPr>
          <p:cNvSpPr txBox="1"/>
          <p:nvPr/>
        </p:nvSpPr>
        <p:spPr>
          <a:xfrm>
            <a:off x="1551007" y="7403818"/>
            <a:ext cx="7315200" cy="276999"/>
          </a:xfrm>
          <a:prstGeom prst="rect">
            <a:avLst/>
          </a:prstGeom>
          <a:noFill/>
        </p:spPr>
        <p:txBody>
          <a:bodyPr wrap="square">
            <a:spAutoFit/>
          </a:bodyPr>
          <a:lstStyle/>
          <a:p>
            <a:r>
              <a:rPr lang="en-US" sz="1200" b="0" cap="none" spc="0" dirty="0">
                <a:ln w="0"/>
                <a:solidFill>
                  <a:schemeClr val="tx1"/>
                </a:solidFill>
                <a:latin typeface="Montserrat" panose="00000500000000000000" pitchFamily="2" charset="0"/>
              </a:rPr>
              <a:t>#refer Article 20 of Federal Decree-Law 47 of 2022</a:t>
            </a:r>
          </a:p>
        </p:txBody>
      </p:sp>
      <p:sp>
        <p:nvSpPr>
          <p:cNvPr id="9" name="Slide Number Placeholder 8">
            <a:extLst>
              <a:ext uri="{FF2B5EF4-FFF2-40B4-BE49-F238E27FC236}">
                <a16:creationId xmlns:a16="http://schemas.microsoft.com/office/drawing/2014/main" id="{349F8155-7B88-CE7F-E0A4-07EE3781E6DC}"/>
              </a:ext>
            </a:extLst>
          </p:cNvPr>
          <p:cNvSpPr>
            <a:spLocks noGrp="1"/>
          </p:cNvSpPr>
          <p:nvPr>
            <p:ph type="sldNum" sz="quarter" idx="12"/>
          </p:nvPr>
        </p:nvSpPr>
        <p:spPr/>
        <p:txBody>
          <a:bodyPr/>
          <a:lstStyle/>
          <a:p>
            <a:fld id="{9EEF8FA0-0E28-45DA-A438-FD13269BAD6D}" type="slidenum">
              <a:rPr lang="en-US" smtClean="0"/>
              <a:t>16</a:t>
            </a:fld>
            <a:endParaRPr lang="en-US"/>
          </a:p>
        </p:txBody>
      </p:sp>
    </p:spTree>
    <p:extLst>
      <p:ext uri="{BB962C8B-B14F-4D97-AF65-F5344CB8AC3E}">
        <p14:creationId xmlns:p14="http://schemas.microsoft.com/office/powerpoint/2010/main" val="1128728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F7F7E-EE61-F4E1-A878-9E910D70A812}"/>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507212C-F58F-8575-FFFF-FD19383B55A9}"/>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3260C203-26EA-4BF2-8278-FAF21581D2F0}"/>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460F596E-CB83-9B67-AD06-2D244BD2ED15}"/>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F4BC164B-D4A2-24D1-A6EB-14E1FEB46E36}"/>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BASIS OF ACCOUNTING IN FINANCIAL STATEMENTS</a:t>
            </a:r>
          </a:p>
        </p:txBody>
      </p:sp>
      <p:pic>
        <p:nvPicPr>
          <p:cNvPr id="5" name="Picture 4">
            <a:extLst>
              <a:ext uri="{FF2B5EF4-FFF2-40B4-BE49-F238E27FC236}">
                <a16:creationId xmlns:a16="http://schemas.microsoft.com/office/drawing/2014/main" id="{570B1B17-0B2F-0536-0CA8-53BEE5F902D0}"/>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ADBC3A37-0E80-6D7B-F2E1-B80A447C65FA}"/>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6">
            <a:extLst>
              <a:ext uri="{FF2B5EF4-FFF2-40B4-BE49-F238E27FC236}">
                <a16:creationId xmlns:a16="http://schemas.microsoft.com/office/drawing/2014/main" id="{27AB5E54-F2D5-9DAF-5091-02CFC0778415}"/>
              </a:ext>
            </a:extLst>
          </p:cNvPr>
          <p:cNvSpPr txBox="1"/>
          <p:nvPr/>
        </p:nvSpPr>
        <p:spPr>
          <a:xfrm>
            <a:off x="1551007" y="2263714"/>
            <a:ext cx="12248119" cy="4093428"/>
          </a:xfrm>
          <a:prstGeom prst="rect">
            <a:avLst/>
          </a:prstGeom>
          <a:noFill/>
        </p:spPr>
        <p:txBody>
          <a:bodyPr wrap="square" rtlCol="0">
            <a:spAutoFit/>
          </a:bodyPr>
          <a:lstStyle/>
          <a:p>
            <a:pPr marL="342900" indent="-342900">
              <a:buFont typeface="Wingdings" panose="05000000000000000000" pitchFamily="2" charset="2"/>
              <a:buChar char="v"/>
            </a:pPr>
            <a:r>
              <a:rPr lang="en-IN" sz="2000" b="1" dirty="0">
                <a:latin typeface="Montserrat" panose="00000500000000000000" pitchFamily="2" charset="0"/>
              </a:rPr>
              <a:t>Accounting Standards</a:t>
            </a:r>
          </a:p>
          <a:p>
            <a:r>
              <a:rPr lang="en-IN" sz="2000" dirty="0">
                <a:latin typeface="Montserrat" panose="00000500000000000000" pitchFamily="2" charset="0"/>
              </a:rPr>
              <a:t>Financial statements must generally be prepared using </a:t>
            </a:r>
            <a:r>
              <a:rPr lang="en-IN" sz="2000" b="1" dirty="0">
                <a:latin typeface="Montserrat" panose="00000500000000000000" pitchFamily="2" charset="0"/>
              </a:rPr>
              <a:t>IFRS</a:t>
            </a:r>
            <a:r>
              <a:rPr lang="en-IN" sz="2000" dirty="0">
                <a:latin typeface="Montserrat" panose="00000500000000000000" pitchFamily="2" charset="0"/>
              </a:rPr>
              <a:t> or </a:t>
            </a:r>
            <a:r>
              <a:rPr lang="en-IN" sz="2000" b="1" dirty="0">
                <a:latin typeface="Montserrat" panose="00000500000000000000" pitchFamily="2" charset="0"/>
              </a:rPr>
              <a:t>IFRS for SMEs</a:t>
            </a:r>
            <a:r>
              <a:rPr lang="en-IN" sz="2000" dirty="0">
                <a:latin typeface="Montserrat" panose="00000500000000000000" pitchFamily="2" charset="0"/>
              </a:rPr>
              <a:t>.</a:t>
            </a:r>
          </a:p>
          <a:p>
            <a:pPr>
              <a:buNone/>
            </a:pPr>
            <a:endParaRPr lang="en-IN" sz="2000" b="1" dirty="0">
              <a:latin typeface="Montserrat" panose="00000500000000000000" pitchFamily="2" charset="0"/>
            </a:endParaRPr>
          </a:p>
          <a:p>
            <a:pPr marL="342900" indent="-342900">
              <a:buFont typeface="Wingdings" panose="05000000000000000000" pitchFamily="2" charset="2"/>
              <a:buChar char="v"/>
            </a:pPr>
            <a:r>
              <a:rPr lang="en-IN" sz="2000" b="1" dirty="0">
                <a:latin typeface="Montserrat" panose="00000500000000000000" pitchFamily="2" charset="0"/>
              </a:rPr>
              <a:t>Accrual Basis of Accounting</a:t>
            </a:r>
          </a:p>
          <a:p>
            <a:pPr marL="342900" indent="-342900">
              <a:buFont typeface="Arial" panose="020B0604020202020204" pitchFamily="34" charset="0"/>
              <a:buChar char="•"/>
            </a:pPr>
            <a:r>
              <a:rPr lang="en-IN" sz="2000" dirty="0">
                <a:latin typeface="Montserrat" panose="00000500000000000000" pitchFamily="2" charset="0"/>
              </a:rPr>
              <a:t>The </a:t>
            </a:r>
            <a:r>
              <a:rPr lang="en-IN" sz="2000" b="1" dirty="0">
                <a:latin typeface="Montserrat" panose="00000500000000000000" pitchFamily="2" charset="0"/>
              </a:rPr>
              <a:t>accrual basis</a:t>
            </a:r>
            <a:r>
              <a:rPr lang="en-IN" sz="2000" dirty="0">
                <a:latin typeface="Montserrat" panose="00000500000000000000" pitchFamily="2" charset="0"/>
              </a:rPr>
              <a:t> is the standard method for preparing financial statements.</a:t>
            </a:r>
          </a:p>
          <a:p>
            <a:pPr marL="342900" indent="-342900">
              <a:buFont typeface="Arial" panose="020B0604020202020204" pitchFamily="34" charset="0"/>
              <a:buChar char="•"/>
            </a:pPr>
            <a:r>
              <a:rPr lang="en-IN" sz="2000" dirty="0">
                <a:latin typeface="Montserrat" panose="00000500000000000000" pitchFamily="2" charset="0"/>
              </a:rPr>
              <a:t>Income and expenses are </a:t>
            </a:r>
            <a:r>
              <a:rPr lang="en-IN" sz="2000" b="1" dirty="0">
                <a:latin typeface="Montserrat" panose="00000500000000000000" pitchFamily="2" charset="0"/>
              </a:rPr>
              <a:t>recognized when earned or incurred</a:t>
            </a:r>
            <a:r>
              <a:rPr lang="en-IN" sz="2000" dirty="0">
                <a:latin typeface="Montserrat" panose="00000500000000000000" pitchFamily="2" charset="0"/>
              </a:rPr>
              <a:t>, irrespective of when cash is received or paid.</a:t>
            </a:r>
          </a:p>
          <a:p>
            <a:pPr>
              <a:buFont typeface="Arial" panose="020B0604020202020204" pitchFamily="34" charset="0"/>
              <a:buChar char="•"/>
            </a:pPr>
            <a:endParaRPr lang="en-IN" sz="2000" dirty="0">
              <a:latin typeface="Montserrat" panose="00000500000000000000" pitchFamily="2" charset="0"/>
            </a:endParaRPr>
          </a:p>
          <a:p>
            <a:pPr marL="342900" indent="-342900">
              <a:buFont typeface="Wingdings" panose="05000000000000000000" pitchFamily="2" charset="2"/>
              <a:buChar char="v"/>
            </a:pPr>
            <a:r>
              <a:rPr lang="en-IN" sz="2000" b="1" dirty="0">
                <a:latin typeface="Montserrat" panose="00000500000000000000" pitchFamily="2" charset="0"/>
              </a:rPr>
              <a:t>Cash Basis of Accounting</a:t>
            </a:r>
          </a:p>
          <a:p>
            <a:pPr marL="342900" indent="-342900">
              <a:buFont typeface="Arial" panose="020B0604020202020204" pitchFamily="34" charset="0"/>
              <a:buChar char="•"/>
            </a:pPr>
            <a:r>
              <a:rPr lang="en-IN" sz="2000" dirty="0">
                <a:latin typeface="Montserrat" panose="00000500000000000000" pitchFamily="2" charset="0"/>
              </a:rPr>
              <a:t>A person may prepare financial statements using the </a:t>
            </a:r>
            <a:r>
              <a:rPr lang="en-IN" sz="2000" b="1" dirty="0">
                <a:latin typeface="Montserrat" panose="00000500000000000000" pitchFamily="2" charset="0"/>
              </a:rPr>
              <a:t>cash basis of accounting</a:t>
            </a:r>
            <a:r>
              <a:rPr lang="en-IN" sz="2000" dirty="0">
                <a:latin typeface="Montserrat" panose="00000500000000000000" pitchFamily="2" charset="0"/>
              </a:rPr>
              <a:t> where </a:t>
            </a:r>
            <a:r>
              <a:rPr lang="en-IN" sz="2000" b="1" dirty="0">
                <a:latin typeface="Montserrat" panose="00000500000000000000" pitchFamily="2" charset="0"/>
              </a:rPr>
              <a:t>revenue does not exceed AED 3 million</a:t>
            </a:r>
            <a:r>
              <a:rPr lang="en-IN" sz="2000" dirty="0">
                <a:latin typeface="Montserrat" panose="00000500000000000000" pitchFamily="2" charset="0"/>
              </a:rPr>
              <a:t>.</a:t>
            </a:r>
          </a:p>
          <a:p>
            <a:pPr marL="342900" indent="-342900">
              <a:buFont typeface="Arial" panose="020B0604020202020204" pitchFamily="34" charset="0"/>
              <a:buChar char="•"/>
            </a:pPr>
            <a:r>
              <a:rPr lang="en-IN" sz="2000" dirty="0">
                <a:latin typeface="Montserrat" panose="00000500000000000000" pitchFamily="2" charset="0"/>
              </a:rPr>
              <a:t>Under this method, </a:t>
            </a:r>
            <a:r>
              <a:rPr lang="en-IN" sz="2000" b="1" dirty="0">
                <a:latin typeface="Montserrat" panose="00000500000000000000" pitchFamily="2" charset="0"/>
              </a:rPr>
              <a:t>income and expenses are recognized when cash is actually received or paid</a:t>
            </a:r>
            <a:r>
              <a:rPr lang="en-IN" sz="2000" dirty="0">
                <a:latin typeface="Montserrat" panose="00000500000000000000" pitchFamily="2" charset="0"/>
              </a:rPr>
              <a:t>.</a:t>
            </a:r>
          </a:p>
        </p:txBody>
      </p:sp>
      <p:sp>
        <p:nvSpPr>
          <p:cNvPr id="10" name="TextBox 9">
            <a:extLst>
              <a:ext uri="{FF2B5EF4-FFF2-40B4-BE49-F238E27FC236}">
                <a16:creationId xmlns:a16="http://schemas.microsoft.com/office/drawing/2014/main" id="{F845BE70-4946-698C-CFC7-3301EBD04C78}"/>
              </a:ext>
            </a:extLst>
          </p:cNvPr>
          <p:cNvSpPr txBox="1"/>
          <p:nvPr/>
        </p:nvSpPr>
        <p:spPr>
          <a:xfrm>
            <a:off x="1551007" y="7403818"/>
            <a:ext cx="7315200" cy="276999"/>
          </a:xfrm>
          <a:prstGeom prst="rect">
            <a:avLst/>
          </a:prstGeom>
          <a:noFill/>
        </p:spPr>
        <p:txBody>
          <a:bodyPr wrap="square">
            <a:spAutoFit/>
          </a:bodyPr>
          <a:lstStyle/>
          <a:p>
            <a:r>
              <a:rPr lang="en-US" sz="1200" b="0" cap="none" spc="0" dirty="0">
                <a:ln w="0"/>
                <a:solidFill>
                  <a:schemeClr val="tx1"/>
                </a:solidFill>
                <a:latin typeface="Montserrat" panose="00000500000000000000" pitchFamily="2" charset="0"/>
              </a:rPr>
              <a:t>#refer Article 54 of Federal Decree-Law 47 of 2022</a:t>
            </a:r>
          </a:p>
        </p:txBody>
      </p:sp>
      <p:sp>
        <p:nvSpPr>
          <p:cNvPr id="9" name="Slide Number Placeholder 8">
            <a:extLst>
              <a:ext uri="{FF2B5EF4-FFF2-40B4-BE49-F238E27FC236}">
                <a16:creationId xmlns:a16="http://schemas.microsoft.com/office/drawing/2014/main" id="{54CB58F7-FD0F-06DC-38DE-463B5B36BCF6}"/>
              </a:ext>
            </a:extLst>
          </p:cNvPr>
          <p:cNvSpPr>
            <a:spLocks noGrp="1"/>
          </p:cNvSpPr>
          <p:nvPr>
            <p:ph type="sldNum" sz="quarter" idx="12"/>
          </p:nvPr>
        </p:nvSpPr>
        <p:spPr/>
        <p:txBody>
          <a:bodyPr/>
          <a:lstStyle/>
          <a:p>
            <a:fld id="{9EEF8FA0-0E28-45DA-A438-FD13269BAD6D}" type="slidenum">
              <a:rPr lang="en-US" smtClean="0"/>
              <a:t>17</a:t>
            </a:fld>
            <a:endParaRPr lang="en-US"/>
          </a:p>
        </p:txBody>
      </p:sp>
    </p:spTree>
    <p:extLst>
      <p:ext uri="{BB962C8B-B14F-4D97-AF65-F5344CB8AC3E}">
        <p14:creationId xmlns:p14="http://schemas.microsoft.com/office/powerpoint/2010/main" val="743577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AB94E-E332-7F3F-EB85-290AE615C48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E5E27F3-CBCD-FC20-1F3E-4B28AF3B0B43}"/>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D4480AD5-F6B5-880A-B095-CCFEA85F32F1}"/>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6B0855A4-3F35-26FD-CB42-70995511FA38}"/>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31CDF879-19A4-B507-5DA8-AC54616FD18F}"/>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GENERAL RULES FOR DETERMINING TAXABLE INCOME</a:t>
            </a:r>
          </a:p>
        </p:txBody>
      </p:sp>
      <p:pic>
        <p:nvPicPr>
          <p:cNvPr id="5" name="Picture 4">
            <a:extLst>
              <a:ext uri="{FF2B5EF4-FFF2-40B4-BE49-F238E27FC236}">
                <a16:creationId xmlns:a16="http://schemas.microsoft.com/office/drawing/2014/main" id="{6DFCC1BE-5A02-76D1-3414-6F8F24E232D1}"/>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D966D661-E477-295B-748A-FEA57E86F527}"/>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6">
            <a:extLst>
              <a:ext uri="{FF2B5EF4-FFF2-40B4-BE49-F238E27FC236}">
                <a16:creationId xmlns:a16="http://schemas.microsoft.com/office/drawing/2014/main" id="{D1343CA4-C03E-AAF1-B9F7-52E2A23F10B1}"/>
              </a:ext>
            </a:extLst>
          </p:cNvPr>
          <p:cNvSpPr txBox="1"/>
          <p:nvPr/>
        </p:nvSpPr>
        <p:spPr>
          <a:xfrm>
            <a:off x="1667385" y="2245965"/>
            <a:ext cx="12248119" cy="5324535"/>
          </a:xfrm>
          <a:prstGeom prst="rect">
            <a:avLst/>
          </a:prstGeom>
          <a:noFill/>
        </p:spPr>
        <p:txBody>
          <a:bodyPr wrap="square" rtlCol="0">
            <a:spAutoFit/>
          </a:bodyPr>
          <a:lstStyle/>
          <a:p>
            <a:pPr marL="285750" indent="-285750">
              <a:buFont typeface="Wingdings" panose="05000000000000000000" pitchFamily="2" charset="2"/>
              <a:buChar char="v"/>
            </a:pPr>
            <a:r>
              <a:rPr lang="en-IN" sz="2000" dirty="0">
                <a:latin typeface="Montserrat" panose="00000500000000000000" pitchFamily="2" charset="0"/>
              </a:rPr>
              <a:t>Taxable Income is computed </a:t>
            </a:r>
            <a:r>
              <a:rPr lang="en-IN" sz="2000" b="1" dirty="0">
                <a:latin typeface="Montserrat" panose="00000500000000000000" pitchFamily="2" charset="0"/>
              </a:rPr>
              <a:t>for each Tax Period</a:t>
            </a:r>
            <a:r>
              <a:rPr lang="en-IN" sz="2000" dirty="0">
                <a:latin typeface="Montserrat" panose="00000500000000000000" pitchFamily="2" charset="0"/>
              </a:rPr>
              <a:t>, generally aligned with the financial year</a:t>
            </a:r>
          </a:p>
          <a:p>
            <a:pPr marL="285750" indent="-285750">
              <a:buFont typeface="Wingdings" panose="05000000000000000000" pitchFamily="2" charset="2"/>
              <a:buChar char="v"/>
            </a:pPr>
            <a:r>
              <a:rPr lang="en-IN" sz="2000" dirty="0">
                <a:latin typeface="Montserrat" panose="00000500000000000000" pitchFamily="2" charset="0"/>
              </a:rPr>
              <a:t>Accounting treatment applies </a:t>
            </a:r>
            <a:r>
              <a:rPr lang="en-IN" sz="2000" b="1" dirty="0">
                <a:latin typeface="Montserrat" panose="00000500000000000000" pitchFamily="2" charset="0"/>
              </a:rPr>
              <a:t>unless the Corporate Tax Law prescribes a different tax treatment</a:t>
            </a:r>
            <a:endParaRPr lang="en-IN" sz="2000" dirty="0">
              <a:latin typeface="Montserrat" panose="00000500000000000000" pitchFamily="2" charset="0"/>
            </a:endParaRPr>
          </a:p>
          <a:p>
            <a:pPr marL="285750" indent="-285750">
              <a:buFont typeface="Wingdings" panose="05000000000000000000" pitchFamily="2" charset="2"/>
              <a:buChar char="v"/>
            </a:pPr>
            <a:r>
              <a:rPr lang="en-IN" sz="2000" b="1" dirty="0">
                <a:latin typeface="Montserrat" panose="00000500000000000000" pitchFamily="2" charset="0"/>
              </a:rPr>
              <a:t>Key adjustments to accounting profit</a:t>
            </a:r>
            <a:endParaRPr lang="en-IN" sz="2000" dirty="0">
              <a:latin typeface="Montserrat" panose="00000500000000000000" pitchFamily="2" charset="0"/>
            </a:endParaRPr>
          </a:p>
          <a:p>
            <a:pPr marL="742950" lvl="1" indent="-285750">
              <a:buFont typeface="Arial" panose="020B0604020202020204" pitchFamily="34" charset="0"/>
              <a:buChar char="•"/>
            </a:pPr>
            <a:r>
              <a:rPr lang="en-IN" sz="2000" dirty="0">
                <a:latin typeface="Montserrat" panose="00000500000000000000" pitchFamily="2" charset="0"/>
              </a:rPr>
              <a:t>Removal of </a:t>
            </a:r>
            <a:r>
              <a:rPr lang="en-IN" sz="2000" b="1" dirty="0">
                <a:latin typeface="Montserrat" panose="00000500000000000000" pitchFamily="2" charset="0"/>
              </a:rPr>
              <a:t>exempt income</a:t>
            </a:r>
            <a:endParaRPr lang="en-IN" sz="2000" dirty="0">
              <a:latin typeface="Montserrat" panose="00000500000000000000" pitchFamily="2" charset="0"/>
            </a:endParaRPr>
          </a:p>
          <a:p>
            <a:pPr marL="742950" lvl="1" indent="-285750">
              <a:buFont typeface="Arial" panose="020B0604020202020204" pitchFamily="34" charset="0"/>
              <a:buChar char="•"/>
            </a:pPr>
            <a:r>
              <a:rPr lang="en-IN" sz="2000" dirty="0">
                <a:latin typeface="Montserrat" panose="00000500000000000000" pitchFamily="2" charset="0"/>
              </a:rPr>
              <a:t>Adjustments</a:t>
            </a:r>
            <a:r>
              <a:rPr lang="en-IN" sz="2000" dirty="0">
                <a:solidFill>
                  <a:srgbClr val="FF0000"/>
                </a:solidFill>
                <a:latin typeface="Montserrat" panose="00000500000000000000" pitchFamily="2" charset="0"/>
              </a:rPr>
              <a:t> </a:t>
            </a:r>
            <a:r>
              <a:rPr lang="en-IN" sz="2000" dirty="0">
                <a:latin typeface="Montserrat" panose="00000500000000000000" pitchFamily="2" charset="0"/>
              </a:rPr>
              <a:t>for </a:t>
            </a:r>
            <a:r>
              <a:rPr lang="en-IN" sz="2000" b="1" dirty="0">
                <a:latin typeface="Montserrat" panose="00000500000000000000" pitchFamily="2" charset="0"/>
              </a:rPr>
              <a:t>unrealised gains and losses</a:t>
            </a:r>
            <a:r>
              <a:rPr lang="en-IN" sz="2000" dirty="0">
                <a:latin typeface="Montserrat" panose="00000500000000000000" pitchFamily="2" charset="0"/>
              </a:rPr>
              <a:t>, where applicable</a:t>
            </a:r>
          </a:p>
          <a:p>
            <a:pPr marL="742950" lvl="1" indent="-285750">
              <a:buFont typeface="Arial" panose="020B0604020202020204" pitchFamily="34" charset="0"/>
              <a:buChar char="•"/>
            </a:pPr>
            <a:r>
              <a:rPr lang="en-IN" sz="2000" dirty="0">
                <a:latin typeface="Montserrat" panose="00000500000000000000" pitchFamily="2" charset="0"/>
              </a:rPr>
              <a:t>Deductions for </a:t>
            </a:r>
            <a:r>
              <a:rPr lang="en-IN" sz="2000" b="1" dirty="0">
                <a:latin typeface="Montserrat" panose="00000500000000000000" pitchFamily="2" charset="0"/>
              </a:rPr>
              <a:t>allowable business expenditure</a:t>
            </a:r>
            <a:r>
              <a:rPr lang="en-IN" sz="2000" dirty="0">
                <a:latin typeface="Montserrat" panose="00000500000000000000" pitchFamily="2" charset="0"/>
              </a:rPr>
              <a:t>, subject to limitations</a:t>
            </a:r>
          </a:p>
          <a:p>
            <a:pPr marL="742950" lvl="1" indent="-285750">
              <a:buFont typeface="Arial" panose="020B0604020202020204" pitchFamily="34" charset="0"/>
              <a:buChar char="•"/>
            </a:pPr>
            <a:r>
              <a:rPr lang="en-IN" sz="2000" dirty="0">
                <a:latin typeface="Montserrat" panose="00000500000000000000" pitchFamily="2" charset="0"/>
              </a:rPr>
              <a:t>Reliefs for </a:t>
            </a:r>
            <a:r>
              <a:rPr lang="en-IN" sz="2000" b="1" dirty="0">
                <a:latin typeface="Montserrat" panose="00000500000000000000" pitchFamily="2" charset="0"/>
              </a:rPr>
              <a:t>group transfers and business restructuring</a:t>
            </a:r>
            <a:endParaRPr lang="en-IN" sz="2000" dirty="0">
              <a:latin typeface="Montserrat" panose="00000500000000000000" pitchFamily="2" charset="0"/>
            </a:endParaRPr>
          </a:p>
          <a:p>
            <a:pPr marL="742950" lvl="1" indent="-285750">
              <a:buFont typeface="Arial" panose="020B0604020202020204" pitchFamily="34" charset="0"/>
              <a:buChar char="•"/>
            </a:pPr>
            <a:r>
              <a:rPr lang="en-IN" sz="2000" dirty="0">
                <a:latin typeface="Montserrat" panose="00000500000000000000" pitchFamily="2" charset="0"/>
              </a:rPr>
              <a:t>Adjustments for </a:t>
            </a:r>
            <a:r>
              <a:rPr lang="en-IN" sz="2000" b="1" dirty="0">
                <a:latin typeface="Montserrat" panose="00000500000000000000" pitchFamily="2" charset="0"/>
              </a:rPr>
              <a:t>Related Party and Connected Person transactions</a:t>
            </a:r>
            <a:r>
              <a:rPr lang="en-IN" sz="2000" dirty="0">
                <a:latin typeface="Montserrat" panose="00000500000000000000" pitchFamily="2" charset="0"/>
              </a:rPr>
              <a:t> based on Market Value</a:t>
            </a:r>
          </a:p>
          <a:p>
            <a:pPr marL="742950" lvl="1" indent="-285750">
              <a:buFont typeface="Arial" panose="020B0604020202020204" pitchFamily="34" charset="0"/>
              <a:buChar char="•"/>
            </a:pPr>
            <a:r>
              <a:rPr lang="en-IN" sz="2000" dirty="0">
                <a:latin typeface="Montserrat" panose="00000500000000000000" pitchFamily="2" charset="0"/>
              </a:rPr>
              <a:t>Set-off and utilisation of </a:t>
            </a:r>
            <a:r>
              <a:rPr lang="en-IN" sz="2000" b="1" dirty="0">
                <a:latin typeface="Montserrat" panose="00000500000000000000" pitchFamily="2" charset="0"/>
              </a:rPr>
              <a:t>Tax Losses</a:t>
            </a:r>
            <a:r>
              <a:rPr lang="en-IN" sz="2000" dirty="0">
                <a:latin typeface="Montserrat" panose="00000500000000000000" pitchFamily="2" charset="0"/>
              </a:rPr>
              <a:t>, subject to prescribed conditions</a:t>
            </a:r>
          </a:p>
          <a:p>
            <a:pPr marL="285750" indent="-285750">
              <a:buFont typeface="Wingdings" panose="05000000000000000000" pitchFamily="2" charset="2"/>
              <a:buChar char="v"/>
            </a:pPr>
            <a:r>
              <a:rPr lang="en-IN" sz="2000" b="1" dirty="0">
                <a:latin typeface="Montserrat" panose="00000500000000000000" pitchFamily="2" charset="0"/>
              </a:rPr>
              <a:t>Recognition of unrealized gains and losses</a:t>
            </a:r>
            <a:endParaRPr lang="en-IN" sz="2000" dirty="0">
              <a:latin typeface="Montserrat" panose="00000500000000000000" pitchFamily="2" charset="0"/>
            </a:endParaRPr>
          </a:p>
          <a:p>
            <a:pPr marL="742950" lvl="1" indent="-285750">
              <a:buFont typeface="Arial" panose="020B0604020202020204" pitchFamily="34" charset="0"/>
              <a:buChar char="•"/>
            </a:pPr>
            <a:r>
              <a:rPr lang="en-IN" sz="2000" dirty="0">
                <a:latin typeface="Montserrat" panose="00000500000000000000" pitchFamily="2" charset="0"/>
              </a:rPr>
              <a:t>Taxable Persons using accrual accounting may </a:t>
            </a:r>
            <a:r>
              <a:rPr lang="en-IN" sz="2000" b="1" dirty="0">
                <a:latin typeface="Montserrat" panose="00000500000000000000" pitchFamily="2" charset="0"/>
              </a:rPr>
              <a:t>elect to apply a realisation basis</a:t>
            </a:r>
            <a:endParaRPr lang="en-IN" sz="2000" dirty="0">
              <a:latin typeface="Montserrat" panose="00000500000000000000" pitchFamily="2" charset="0"/>
            </a:endParaRPr>
          </a:p>
          <a:p>
            <a:pPr marL="742950" lvl="1" indent="-285750">
              <a:buFont typeface="Arial" panose="020B0604020202020204" pitchFamily="34" charset="0"/>
              <a:buChar char="•"/>
            </a:pPr>
            <a:r>
              <a:rPr lang="en-IN" sz="2000" dirty="0">
                <a:latin typeface="Montserrat" panose="00000500000000000000" pitchFamily="2" charset="0"/>
              </a:rPr>
              <a:t>Election prevents taxation of </a:t>
            </a:r>
            <a:r>
              <a:rPr lang="en-IN" sz="2000" b="1" dirty="0">
                <a:latin typeface="Montserrat" panose="00000500000000000000" pitchFamily="2" charset="0"/>
              </a:rPr>
              <a:t>unrealised gains where no cash is received</a:t>
            </a:r>
            <a:endParaRPr lang="en-IN" sz="2000" dirty="0">
              <a:latin typeface="Montserrat" panose="00000500000000000000" pitchFamily="2" charset="0"/>
            </a:endParaRPr>
          </a:p>
          <a:p>
            <a:r>
              <a:rPr lang="en-IN" sz="2000" b="1" dirty="0">
                <a:latin typeface="Montserrat" panose="00000500000000000000" pitchFamily="2" charset="0"/>
              </a:rPr>
              <a:t>Change in accounting method</a:t>
            </a:r>
            <a:endParaRPr lang="en-IN" sz="2000" dirty="0">
              <a:latin typeface="Montserrat" panose="00000500000000000000" pitchFamily="2" charset="0"/>
            </a:endParaRPr>
          </a:p>
          <a:p>
            <a:pPr marL="742950" lvl="1" indent="-285750">
              <a:buFont typeface="Arial" panose="020B0604020202020204" pitchFamily="34" charset="0"/>
              <a:buChar char="•"/>
            </a:pPr>
            <a:r>
              <a:rPr lang="en-IN" sz="2000" dirty="0">
                <a:latin typeface="Montserrat" panose="00000500000000000000" pitchFamily="2" charset="0"/>
              </a:rPr>
              <a:t>Change from </a:t>
            </a:r>
            <a:r>
              <a:rPr lang="en-IN" sz="2000" b="1" dirty="0">
                <a:latin typeface="Montserrat" panose="00000500000000000000" pitchFamily="2" charset="0"/>
              </a:rPr>
              <a:t>cash to accrual basis</a:t>
            </a:r>
            <a:r>
              <a:rPr lang="en-IN" sz="2000" dirty="0">
                <a:latin typeface="Montserrat" panose="00000500000000000000" pitchFamily="2" charset="0"/>
              </a:rPr>
              <a:t> may be permitted, subject to approval</a:t>
            </a:r>
          </a:p>
          <a:p>
            <a:pPr marL="742950" lvl="1" indent="-285750">
              <a:buFont typeface="Arial" panose="020B0604020202020204" pitchFamily="34" charset="0"/>
              <a:buChar char="•"/>
            </a:pPr>
            <a:r>
              <a:rPr lang="en-IN" sz="2000" dirty="0">
                <a:latin typeface="Montserrat" panose="00000500000000000000" pitchFamily="2" charset="0"/>
              </a:rPr>
              <a:t>Changes apply from the beginning of a Tax Period</a:t>
            </a:r>
          </a:p>
        </p:txBody>
      </p:sp>
      <p:sp>
        <p:nvSpPr>
          <p:cNvPr id="10" name="TextBox 9">
            <a:extLst>
              <a:ext uri="{FF2B5EF4-FFF2-40B4-BE49-F238E27FC236}">
                <a16:creationId xmlns:a16="http://schemas.microsoft.com/office/drawing/2014/main" id="{279635B3-6F35-073D-09E4-9E45D6D7F10C}"/>
              </a:ext>
            </a:extLst>
          </p:cNvPr>
          <p:cNvSpPr txBox="1"/>
          <p:nvPr/>
        </p:nvSpPr>
        <p:spPr>
          <a:xfrm>
            <a:off x="1667385" y="7666965"/>
            <a:ext cx="7315200" cy="276999"/>
          </a:xfrm>
          <a:prstGeom prst="rect">
            <a:avLst/>
          </a:prstGeom>
          <a:noFill/>
        </p:spPr>
        <p:txBody>
          <a:bodyPr wrap="square">
            <a:spAutoFit/>
          </a:bodyPr>
          <a:lstStyle/>
          <a:p>
            <a:r>
              <a:rPr lang="en-US" sz="1200" b="0" cap="none" spc="0" dirty="0">
                <a:ln w="0"/>
                <a:solidFill>
                  <a:schemeClr val="tx1"/>
                </a:solidFill>
                <a:latin typeface="Montserrat" panose="00000500000000000000" pitchFamily="2" charset="0"/>
              </a:rPr>
              <a:t>#refer Article 20 of Federal Decree-Law 47 of 2022</a:t>
            </a:r>
          </a:p>
        </p:txBody>
      </p:sp>
      <p:sp>
        <p:nvSpPr>
          <p:cNvPr id="9" name="Slide Number Placeholder 8">
            <a:extLst>
              <a:ext uri="{FF2B5EF4-FFF2-40B4-BE49-F238E27FC236}">
                <a16:creationId xmlns:a16="http://schemas.microsoft.com/office/drawing/2014/main" id="{FE7DDD7D-BB25-9FE3-52EB-B1FFC8794944}"/>
              </a:ext>
            </a:extLst>
          </p:cNvPr>
          <p:cNvSpPr>
            <a:spLocks noGrp="1"/>
          </p:cNvSpPr>
          <p:nvPr>
            <p:ph type="sldNum" sz="quarter" idx="12"/>
          </p:nvPr>
        </p:nvSpPr>
        <p:spPr/>
        <p:txBody>
          <a:bodyPr/>
          <a:lstStyle/>
          <a:p>
            <a:fld id="{9EEF8FA0-0E28-45DA-A438-FD13269BAD6D}" type="slidenum">
              <a:rPr lang="en-US" smtClean="0"/>
              <a:t>18</a:t>
            </a:fld>
            <a:endParaRPr lang="en-US"/>
          </a:p>
        </p:txBody>
      </p:sp>
    </p:spTree>
    <p:extLst>
      <p:ext uri="{BB962C8B-B14F-4D97-AF65-F5344CB8AC3E}">
        <p14:creationId xmlns:p14="http://schemas.microsoft.com/office/powerpoint/2010/main" val="1128672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62838-CBC6-CECA-A08C-7A142254A69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A5CAAB4-65DE-FA42-F14F-847E899BD7F0}"/>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70CA679A-065D-6EA7-27F2-945C6C0FDDE0}"/>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bject 2">
            <a:extLst>
              <a:ext uri="{FF2B5EF4-FFF2-40B4-BE49-F238E27FC236}">
                <a16:creationId xmlns:a16="http://schemas.microsoft.com/office/drawing/2014/main" id="{E84B6112-7413-8D30-0E57-47CFF8737547}"/>
              </a:ext>
            </a:extLst>
          </p:cNvPr>
          <p:cNvSpPr txBox="1">
            <a:spLocks/>
          </p:cNvSpPr>
          <p:nvPr/>
        </p:nvSpPr>
        <p:spPr>
          <a:xfrm>
            <a:off x="3908878" y="3092725"/>
            <a:ext cx="6812643" cy="2044149"/>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kern="0" dirty="0">
                <a:latin typeface="Montserrat" pitchFamily="2" charset="0"/>
              </a:rPr>
              <a:t>Expense Deductibility</a:t>
            </a:r>
          </a:p>
        </p:txBody>
      </p:sp>
      <p:sp>
        <p:nvSpPr>
          <p:cNvPr id="2" name="Slide Number Placeholder 1">
            <a:extLst>
              <a:ext uri="{FF2B5EF4-FFF2-40B4-BE49-F238E27FC236}">
                <a16:creationId xmlns:a16="http://schemas.microsoft.com/office/drawing/2014/main" id="{A45DF816-A4EA-EF75-20E2-54AA31CA4EA3}"/>
              </a:ext>
            </a:extLst>
          </p:cNvPr>
          <p:cNvSpPr>
            <a:spLocks noGrp="1"/>
          </p:cNvSpPr>
          <p:nvPr>
            <p:ph type="sldNum" sz="quarter" idx="12"/>
          </p:nvPr>
        </p:nvSpPr>
        <p:spPr/>
        <p:txBody>
          <a:bodyPr/>
          <a:lstStyle/>
          <a:p>
            <a:fld id="{9EEF8FA0-0E28-45DA-A438-FD13269BAD6D}" type="slidenum">
              <a:rPr lang="en-US" smtClean="0"/>
              <a:t>19</a:t>
            </a:fld>
            <a:endParaRPr lang="en-US"/>
          </a:p>
        </p:txBody>
      </p:sp>
    </p:spTree>
    <p:extLst>
      <p:ext uri="{BB962C8B-B14F-4D97-AF65-F5344CB8AC3E}">
        <p14:creationId xmlns:p14="http://schemas.microsoft.com/office/powerpoint/2010/main" val="2131403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E99A3-E690-4BEC-454D-EB27307CD36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A0EE038-D87E-980F-5446-27DCF259CFBC}"/>
              </a:ext>
            </a:extLst>
          </p:cNvPr>
          <p:cNvGrpSpPr/>
          <p:nvPr/>
        </p:nvGrpSpPr>
        <p:grpSpPr>
          <a:xfrm rot="16200000">
            <a:off x="-3495627" y="3496210"/>
            <a:ext cx="8226682" cy="1234257"/>
            <a:chOff x="0" y="0"/>
            <a:chExt cx="11042250" cy="1690707"/>
          </a:xfrm>
        </p:grpSpPr>
        <p:sp>
          <p:nvSpPr>
            <p:cNvPr id="3" name="Rectangle 2">
              <a:extLst>
                <a:ext uri="{FF2B5EF4-FFF2-40B4-BE49-F238E27FC236}">
                  <a16:creationId xmlns:a16="http://schemas.microsoft.com/office/drawing/2014/main" id="{3B9037D6-AB3A-8666-C60B-9621684C6290}"/>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a:extLst>
                <a:ext uri="{FF2B5EF4-FFF2-40B4-BE49-F238E27FC236}">
                  <a16:creationId xmlns:a16="http://schemas.microsoft.com/office/drawing/2014/main" id="{0BBF543B-6227-54E8-5A6A-9D7C7F4D5A0C}"/>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5" name="Title 2">
            <a:extLst>
              <a:ext uri="{FF2B5EF4-FFF2-40B4-BE49-F238E27FC236}">
                <a16:creationId xmlns:a16="http://schemas.microsoft.com/office/drawing/2014/main" id="{D3D1062E-57F3-CA82-7172-5FBBA658BAB9}"/>
              </a:ext>
            </a:extLst>
          </p:cNvPr>
          <p:cNvSpPr txBox="1">
            <a:spLocks/>
          </p:cNvSpPr>
          <p:nvPr/>
        </p:nvSpPr>
        <p:spPr>
          <a:xfrm>
            <a:off x="2222338" y="305979"/>
            <a:ext cx="8090061"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IN" sz="3200" b="1" dirty="0">
                <a:solidFill>
                  <a:srgbClr val="00843D"/>
                </a:solidFill>
                <a:latin typeface="Montserrat" pitchFamily="2" charset="0"/>
              </a:rPr>
              <a:t>Table of Content</a:t>
            </a:r>
          </a:p>
        </p:txBody>
      </p:sp>
      <p:pic>
        <p:nvPicPr>
          <p:cNvPr id="6" name="Picture 5">
            <a:extLst>
              <a:ext uri="{FF2B5EF4-FFF2-40B4-BE49-F238E27FC236}">
                <a16:creationId xmlns:a16="http://schemas.microsoft.com/office/drawing/2014/main" id="{72EAE830-F723-8083-4FEA-39143626ED42}"/>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7" name="TextBox 6">
            <a:extLst>
              <a:ext uri="{FF2B5EF4-FFF2-40B4-BE49-F238E27FC236}">
                <a16:creationId xmlns:a16="http://schemas.microsoft.com/office/drawing/2014/main" id="{268AE592-A63F-444F-587B-20311556A5A3}"/>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36" name="Slide Number Placeholder 35">
            <a:extLst>
              <a:ext uri="{FF2B5EF4-FFF2-40B4-BE49-F238E27FC236}">
                <a16:creationId xmlns:a16="http://schemas.microsoft.com/office/drawing/2014/main" id="{CD43EEC9-963F-190E-C01E-0F66CE16AF2F}"/>
              </a:ext>
            </a:extLst>
          </p:cNvPr>
          <p:cNvSpPr>
            <a:spLocks noGrp="1"/>
          </p:cNvSpPr>
          <p:nvPr>
            <p:ph type="sldNum" sz="quarter" idx="12"/>
          </p:nvPr>
        </p:nvSpPr>
        <p:spPr/>
        <p:txBody>
          <a:bodyPr/>
          <a:lstStyle/>
          <a:p>
            <a:fld id="{9EEF8FA0-0E28-45DA-A438-FD13269BAD6D}" type="slidenum">
              <a:rPr lang="en-US" smtClean="0"/>
              <a:t>2</a:t>
            </a:fld>
            <a:endParaRPr lang="en-US"/>
          </a:p>
        </p:txBody>
      </p:sp>
      <p:grpSp>
        <p:nvGrpSpPr>
          <p:cNvPr id="13" name="Group 12">
            <a:extLst>
              <a:ext uri="{FF2B5EF4-FFF2-40B4-BE49-F238E27FC236}">
                <a16:creationId xmlns:a16="http://schemas.microsoft.com/office/drawing/2014/main" id="{4B358074-075F-702C-A37C-95367F441928}"/>
              </a:ext>
            </a:extLst>
          </p:cNvPr>
          <p:cNvGrpSpPr/>
          <p:nvPr/>
        </p:nvGrpSpPr>
        <p:grpSpPr>
          <a:xfrm>
            <a:off x="1659231" y="1913048"/>
            <a:ext cx="11508129" cy="5589030"/>
            <a:chOff x="1659231" y="1913048"/>
            <a:chExt cx="11508129" cy="5589030"/>
          </a:xfrm>
          <a:solidFill>
            <a:srgbClr val="00843D"/>
          </a:solidFill>
        </p:grpSpPr>
        <p:grpSp>
          <p:nvGrpSpPr>
            <p:cNvPr id="35" name="Group 34">
              <a:extLst>
                <a:ext uri="{FF2B5EF4-FFF2-40B4-BE49-F238E27FC236}">
                  <a16:creationId xmlns:a16="http://schemas.microsoft.com/office/drawing/2014/main" id="{E69E9BE0-E2B2-A932-985F-5538B5F0B2C4}"/>
                </a:ext>
              </a:extLst>
            </p:cNvPr>
            <p:cNvGrpSpPr/>
            <p:nvPr/>
          </p:nvGrpSpPr>
          <p:grpSpPr>
            <a:xfrm>
              <a:off x="7772400" y="1913048"/>
              <a:ext cx="5394960" cy="4759125"/>
              <a:chOff x="7031278" y="1608248"/>
              <a:chExt cx="7055111" cy="4759125"/>
            </a:xfrm>
            <a:grpFill/>
          </p:grpSpPr>
          <p:sp>
            <p:nvSpPr>
              <p:cNvPr id="11" name="object 6">
                <a:extLst>
                  <a:ext uri="{FF2B5EF4-FFF2-40B4-BE49-F238E27FC236}">
                    <a16:creationId xmlns:a16="http://schemas.microsoft.com/office/drawing/2014/main" id="{20BC5807-82CF-D042-CBDF-CD430EB4FB3D}"/>
                  </a:ext>
                </a:extLst>
              </p:cNvPr>
              <p:cNvSpPr/>
              <p:nvPr/>
            </p:nvSpPr>
            <p:spPr>
              <a:xfrm>
                <a:off x="7031278" y="160824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grpFill/>
            </p:spPr>
            <p:txBody>
              <a:bodyPr wrap="square" lIns="0" tIns="0" rIns="0" bIns="0" rtlCol="0" anchor="ctr"/>
              <a:lstStyle/>
              <a:p>
                <a:r>
                  <a:rPr lang="en-GB" dirty="0">
                    <a:solidFill>
                      <a:schemeClr val="bg1"/>
                    </a:solidFill>
                    <a:latin typeface="Montserrat" pitchFamily="2" charset="0"/>
                  </a:rPr>
                  <a:t>      Treatment of Business Losses  </a:t>
                </a:r>
                <a:endParaRPr dirty="0">
                  <a:solidFill>
                    <a:schemeClr val="bg1"/>
                  </a:solidFill>
                  <a:latin typeface="Montserrat" pitchFamily="2" charset="0"/>
                </a:endParaRPr>
              </a:p>
            </p:txBody>
          </p:sp>
          <p:sp>
            <p:nvSpPr>
              <p:cNvPr id="12" name="object 7">
                <a:extLst>
                  <a:ext uri="{FF2B5EF4-FFF2-40B4-BE49-F238E27FC236}">
                    <a16:creationId xmlns:a16="http://schemas.microsoft.com/office/drawing/2014/main" id="{E4E3FB00-00D2-5A50-E90B-1633911154F3}"/>
                  </a:ext>
                </a:extLst>
              </p:cNvPr>
              <p:cNvSpPr/>
              <p:nvPr/>
            </p:nvSpPr>
            <p:spPr>
              <a:xfrm>
                <a:off x="7031278" y="2438153"/>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grpFill/>
            </p:spPr>
            <p:txBody>
              <a:bodyPr wrap="square" lIns="0" tIns="0" rIns="0" bIns="0" rtlCol="0" anchor="ctr"/>
              <a:lstStyle/>
              <a:p>
                <a:r>
                  <a:rPr lang="en-GB" dirty="0">
                    <a:solidFill>
                      <a:schemeClr val="bg1"/>
                    </a:solidFill>
                    <a:latin typeface="Montserrat" pitchFamily="2" charset="0"/>
                  </a:rPr>
                  <a:t>      Related Persons</a:t>
                </a:r>
              </a:p>
            </p:txBody>
          </p:sp>
          <p:sp>
            <p:nvSpPr>
              <p:cNvPr id="9" name="object 6">
                <a:extLst>
                  <a:ext uri="{FF2B5EF4-FFF2-40B4-BE49-F238E27FC236}">
                    <a16:creationId xmlns:a16="http://schemas.microsoft.com/office/drawing/2014/main" id="{5A5A4DF6-F23C-D0BC-1D58-142B1863FE73}"/>
                  </a:ext>
                </a:extLst>
              </p:cNvPr>
              <p:cNvSpPr/>
              <p:nvPr/>
            </p:nvSpPr>
            <p:spPr>
              <a:xfrm>
                <a:off x="7031278" y="326805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grpFill/>
            </p:spPr>
            <p:txBody>
              <a:bodyPr wrap="square" lIns="0" tIns="0" rIns="0" bIns="0" rtlCol="0" anchor="ctr"/>
              <a:lstStyle/>
              <a:p>
                <a:r>
                  <a:rPr lang="en-GB" dirty="0">
                    <a:solidFill>
                      <a:schemeClr val="bg1"/>
                    </a:solidFill>
                    <a:latin typeface="Montserrat" pitchFamily="2" charset="0"/>
                  </a:rPr>
                  <a:t>      Tax Compliance</a:t>
                </a:r>
                <a:endParaRPr dirty="0">
                  <a:solidFill>
                    <a:schemeClr val="bg1"/>
                  </a:solidFill>
                  <a:latin typeface="Montserrat" pitchFamily="2" charset="0"/>
                </a:endParaRPr>
              </a:p>
            </p:txBody>
          </p:sp>
          <p:sp>
            <p:nvSpPr>
              <p:cNvPr id="10" name="object 7">
                <a:extLst>
                  <a:ext uri="{FF2B5EF4-FFF2-40B4-BE49-F238E27FC236}">
                    <a16:creationId xmlns:a16="http://schemas.microsoft.com/office/drawing/2014/main" id="{0C0E2E30-2C75-54DA-A73A-F3AEBC678912}"/>
                  </a:ext>
                </a:extLst>
              </p:cNvPr>
              <p:cNvSpPr/>
              <p:nvPr/>
            </p:nvSpPr>
            <p:spPr>
              <a:xfrm>
                <a:off x="7031278" y="4097963"/>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grpFill/>
            </p:spPr>
            <p:txBody>
              <a:bodyPr wrap="square" lIns="0" tIns="0" rIns="0" bIns="0" rtlCol="0" anchor="ctr"/>
              <a:lstStyle/>
              <a:p>
                <a:r>
                  <a:rPr lang="en-GB" dirty="0">
                    <a:solidFill>
                      <a:schemeClr val="bg1"/>
                    </a:solidFill>
                    <a:latin typeface="Montserrat" pitchFamily="2" charset="0"/>
                  </a:rPr>
                  <a:t>      Penalty Provisions </a:t>
                </a:r>
              </a:p>
            </p:txBody>
          </p:sp>
          <p:sp>
            <p:nvSpPr>
              <p:cNvPr id="17" name="object 6">
                <a:extLst>
                  <a:ext uri="{FF2B5EF4-FFF2-40B4-BE49-F238E27FC236}">
                    <a16:creationId xmlns:a16="http://schemas.microsoft.com/office/drawing/2014/main" id="{0FA3D837-A1E9-47FF-D80A-E81ABF8775D5}"/>
                  </a:ext>
                </a:extLst>
              </p:cNvPr>
              <p:cNvSpPr/>
              <p:nvPr/>
            </p:nvSpPr>
            <p:spPr>
              <a:xfrm>
                <a:off x="7031278" y="492786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grpFill/>
            </p:spPr>
            <p:txBody>
              <a:bodyPr wrap="square" lIns="0" tIns="0" rIns="0" bIns="0" rtlCol="0" anchor="ctr"/>
              <a:lstStyle/>
              <a:p>
                <a:r>
                  <a:rPr lang="en-GB" dirty="0">
                    <a:solidFill>
                      <a:schemeClr val="bg1"/>
                    </a:solidFill>
                    <a:latin typeface="Montserrat" pitchFamily="2" charset="0"/>
                  </a:rPr>
                  <a:t>      India UAE Comparison   </a:t>
                </a:r>
                <a:endParaRPr dirty="0">
                  <a:solidFill>
                    <a:schemeClr val="bg1"/>
                  </a:solidFill>
                  <a:latin typeface="Montserrat" pitchFamily="2" charset="0"/>
                </a:endParaRPr>
              </a:p>
            </p:txBody>
          </p:sp>
          <p:sp>
            <p:nvSpPr>
              <p:cNvPr id="18" name="object 7">
                <a:extLst>
                  <a:ext uri="{FF2B5EF4-FFF2-40B4-BE49-F238E27FC236}">
                    <a16:creationId xmlns:a16="http://schemas.microsoft.com/office/drawing/2014/main" id="{1E7684E4-F2C1-3931-4A41-0AEE58DFD591}"/>
                  </a:ext>
                </a:extLst>
              </p:cNvPr>
              <p:cNvSpPr/>
              <p:nvPr/>
            </p:nvSpPr>
            <p:spPr>
              <a:xfrm>
                <a:off x="7031278" y="5757773"/>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grpFill/>
            </p:spPr>
            <p:txBody>
              <a:bodyPr wrap="square" lIns="0" tIns="0" rIns="0" bIns="0" rtlCol="0" anchor="ctr"/>
              <a:lstStyle/>
              <a:p>
                <a:r>
                  <a:rPr lang="en-GB" dirty="0">
                    <a:solidFill>
                      <a:schemeClr val="bg1"/>
                    </a:solidFill>
                    <a:latin typeface="Montserrat" pitchFamily="2" charset="0"/>
                  </a:rPr>
                  <a:t>      Abbreviations </a:t>
                </a:r>
              </a:p>
            </p:txBody>
          </p:sp>
        </p:grpSp>
        <p:grpSp>
          <p:nvGrpSpPr>
            <p:cNvPr id="26" name="Group 25">
              <a:extLst>
                <a:ext uri="{FF2B5EF4-FFF2-40B4-BE49-F238E27FC236}">
                  <a16:creationId xmlns:a16="http://schemas.microsoft.com/office/drawing/2014/main" id="{BE001EAE-17F5-CD17-4951-ADEE93395D05}"/>
                </a:ext>
              </a:extLst>
            </p:cNvPr>
            <p:cNvGrpSpPr/>
            <p:nvPr/>
          </p:nvGrpSpPr>
          <p:grpSpPr>
            <a:xfrm>
              <a:off x="1659231" y="1913048"/>
              <a:ext cx="5394960" cy="5589030"/>
              <a:chOff x="7031278" y="1608248"/>
              <a:chExt cx="7055111" cy="5589030"/>
            </a:xfrm>
            <a:grpFill/>
          </p:grpSpPr>
          <p:sp>
            <p:nvSpPr>
              <p:cNvPr id="27" name="object 6">
                <a:extLst>
                  <a:ext uri="{FF2B5EF4-FFF2-40B4-BE49-F238E27FC236}">
                    <a16:creationId xmlns:a16="http://schemas.microsoft.com/office/drawing/2014/main" id="{5B2071F2-8D0A-8FA3-E9A3-EDB47DA41145}"/>
                  </a:ext>
                </a:extLst>
              </p:cNvPr>
              <p:cNvSpPr/>
              <p:nvPr/>
            </p:nvSpPr>
            <p:spPr>
              <a:xfrm>
                <a:off x="7031278" y="160824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grpFill/>
            </p:spPr>
            <p:txBody>
              <a:bodyPr wrap="square" lIns="0" tIns="0" rIns="0" bIns="0" rtlCol="0" anchor="ctr"/>
              <a:lstStyle/>
              <a:p>
                <a:r>
                  <a:rPr lang="en-GB" dirty="0">
                    <a:solidFill>
                      <a:schemeClr val="bg1"/>
                    </a:solidFill>
                    <a:latin typeface="Montserrat" pitchFamily="2" charset="0"/>
                  </a:rPr>
                  <a:t>     UAE - Demographics</a:t>
                </a:r>
                <a:endParaRPr dirty="0">
                  <a:solidFill>
                    <a:schemeClr val="bg1"/>
                  </a:solidFill>
                  <a:latin typeface="Montserrat" pitchFamily="2" charset="0"/>
                </a:endParaRPr>
              </a:p>
            </p:txBody>
          </p:sp>
          <p:sp>
            <p:nvSpPr>
              <p:cNvPr id="28" name="object 7">
                <a:extLst>
                  <a:ext uri="{FF2B5EF4-FFF2-40B4-BE49-F238E27FC236}">
                    <a16:creationId xmlns:a16="http://schemas.microsoft.com/office/drawing/2014/main" id="{6B06CBE3-C304-6FF9-EA76-ADEBB59F8CEC}"/>
                  </a:ext>
                </a:extLst>
              </p:cNvPr>
              <p:cNvSpPr/>
              <p:nvPr/>
            </p:nvSpPr>
            <p:spPr>
              <a:xfrm>
                <a:off x="7031278" y="2438153"/>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grpFill/>
            </p:spPr>
            <p:txBody>
              <a:bodyPr wrap="square" lIns="0" tIns="0" rIns="0" bIns="0" rtlCol="0" anchor="ctr"/>
              <a:lstStyle/>
              <a:p>
                <a:r>
                  <a:rPr lang="en-GB" dirty="0">
                    <a:solidFill>
                      <a:schemeClr val="bg1"/>
                    </a:solidFill>
                    <a:latin typeface="Montserrat" pitchFamily="2" charset="0"/>
                  </a:rPr>
                  <a:t>     Basics</a:t>
                </a:r>
              </a:p>
            </p:txBody>
          </p:sp>
          <p:sp>
            <p:nvSpPr>
              <p:cNvPr id="29" name="object 6">
                <a:extLst>
                  <a:ext uri="{FF2B5EF4-FFF2-40B4-BE49-F238E27FC236}">
                    <a16:creationId xmlns:a16="http://schemas.microsoft.com/office/drawing/2014/main" id="{F0EAD1E6-BCE5-8FA1-5B98-9CC3DEB2DF6F}"/>
                  </a:ext>
                </a:extLst>
              </p:cNvPr>
              <p:cNvSpPr/>
              <p:nvPr/>
            </p:nvSpPr>
            <p:spPr>
              <a:xfrm>
                <a:off x="7031278" y="326805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grpFill/>
            </p:spPr>
            <p:txBody>
              <a:bodyPr wrap="square" lIns="0" tIns="0" rIns="0" bIns="0" rtlCol="0" anchor="ctr"/>
              <a:lstStyle/>
              <a:p>
                <a:r>
                  <a:rPr lang="en-GB" dirty="0">
                    <a:solidFill>
                      <a:schemeClr val="bg1"/>
                    </a:solidFill>
                    <a:latin typeface="Montserrat" pitchFamily="2" charset="0"/>
                  </a:rPr>
                  <a:t>     Accounting Profit vs Taxable Income </a:t>
                </a:r>
                <a:endParaRPr dirty="0">
                  <a:solidFill>
                    <a:schemeClr val="bg1"/>
                  </a:solidFill>
                  <a:latin typeface="Montserrat" pitchFamily="2" charset="0"/>
                </a:endParaRPr>
              </a:p>
            </p:txBody>
          </p:sp>
          <p:sp>
            <p:nvSpPr>
              <p:cNvPr id="30" name="object 7">
                <a:extLst>
                  <a:ext uri="{FF2B5EF4-FFF2-40B4-BE49-F238E27FC236}">
                    <a16:creationId xmlns:a16="http://schemas.microsoft.com/office/drawing/2014/main" id="{49C9C722-CAB0-0D25-8FB4-777260A09EF3}"/>
                  </a:ext>
                </a:extLst>
              </p:cNvPr>
              <p:cNvSpPr/>
              <p:nvPr/>
            </p:nvSpPr>
            <p:spPr>
              <a:xfrm>
                <a:off x="7031278" y="4097963"/>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grpFill/>
            </p:spPr>
            <p:txBody>
              <a:bodyPr wrap="square" lIns="0" tIns="0" rIns="0" bIns="0" rtlCol="0" anchor="ctr"/>
              <a:lstStyle/>
              <a:p>
                <a:r>
                  <a:rPr lang="en-GB" dirty="0">
                    <a:solidFill>
                      <a:schemeClr val="bg1"/>
                    </a:solidFill>
                    <a:latin typeface="Montserrat" pitchFamily="2" charset="0"/>
                  </a:rPr>
                  <a:t>     Expense Deductibility  </a:t>
                </a:r>
              </a:p>
            </p:txBody>
          </p:sp>
          <p:sp>
            <p:nvSpPr>
              <p:cNvPr id="31" name="object 6">
                <a:extLst>
                  <a:ext uri="{FF2B5EF4-FFF2-40B4-BE49-F238E27FC236}">
                    <a16:creationId xmlns:a16="http://schemas.microsoft.com/office/drawing/2014/main" id="{C5026F42-F061-A9C5-D3C5-EDB0007D2893}"/>
                  </a:ext>
                </a:extLst>
              </p:cNvPr>
              <p:cNvSpPr/>
              <p:nvPr/>
            </p:nvSpPr>
            <p:spPr>
              <a:xfrm>
                <a:off x="7031278" y="492786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grpFill/>
            </p:spPr>
            <p:txBody>
              <a:bodyPr wrap="square" lIns="0" tIns="0" rIns="0" bIns="0" rtlCol="0" anchor="ctr"/>
              <a:lstStyle/>
              <a:p>
                <a:r>
                  <a:rPr lang="en-GB" dirty="0">
                    <a:solidFill>
                      <a:schemeClr val="bg1"/>
                    </a:solidFill>
                    <a:latin typeface="Montserrat" pitchFamily="2" charset="0"/>
                  </a:rPr>
                  <a:t>     Whom to Tax? </a:t>
                </a:r>
                <a:endParaRPr dirty="0">
                  <a:solidFill>
                    <a:schemeClr val="bg1"/>
                  </a:solidFill>
                  <a:latin typeface="Montserrat" pitchFamily="2" charset="0"/>
                </a:endParaRPr>
              </a:p>
            </p:txBody>
          </p:sp>
          <p:sp>
            <p:nvSpPr>
              <p:cNvPr id="32" name="object 7">
                <a:extLst>
                  <a:ext uri="{FF2B5EF4-FFF2-40B4-BE49-F238E27FC236}">
                    <a16:creationId xmlns:a16="http://schemas.microsoft.com/office/drawing/2014/main" id="{45EC7B24-5C95-E4E2-1F2C-A24ADC04E85F}"/>
                  </a:ext>
                </a:extLst>
              </p:cNvPr>
              <p:cNvSpPr/>
              <p:nvPr/>
            </p:nvSpPr>
            <p:spPr>
              <a:xfrm>
                <a:off x="7031278" y="5757773"/>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grpFill/>
            </p:spPr>
            <p:txBody>
              <a:bodyPr wrap="square" lIns="0" tIns="0" rIns="0" bIns="0" rtlCol="0" anchor="ctr"/>
              <a:lstStyle/>
              <a:p>
                <a:r>
                  <a:rPr lang="en-GB" dirty="0">
                    <a:solidFill>
                      <a:schemeClr val="bg1"/>
                    </a:solidFill>
                    <a:latin typeface="Montserrat" pitchFamily="2" charset="0"/>
                  </a:rPr>
                  <a:t>     Corporate Tax Rates</a:t>
                </a:r>
              </a:p>
            </p:txBody>
          </p:sp>
          <p:sp>
            <p:nvSpPr>
              <p:cNvPr id="33" name="object 6">
                <a:extLst>
                  <a:ext uri="{FF2B5EF4-FFF2-40B4-BE49-F238E27FC236}">
                    <a16:creationId xmlns:a16="http://schemas.microsoft.com/office/drawing/2014/main" id="{AD6B4F45-7645-BAF3-968E-0E24A8FB8785}"/>
                  </a:ext>
                </a:extLst>
              </p:cNvPr>
              <p:cNvSpPr/>
              <p:nvPr/>
            </p:nvSpPr>
            <p:spPr>
              <a:xfrm>
                <a:off x="7031278" y="6587678"/>
                <a:ext cx="7055111"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grpFill/>
            </p:spPr>
            <p:txBody>
              <a:bodyPr wrap="square" lIns="0" tIns="0" rIns="0" bIns="0" rtlCol="0" anchor="ctr"/>
              <a:lstStyle/>
              <a:p>
                <a:r>
                  <a:rPr lang="en-GB" dirty="0">
                    <a:solidFill>
                      <a:schemeClr val="bg1"/>
                    </a:solidFill>
                    <a:latin typeface="Montserrat" pitchFamily="2" charset="0"/>
                  </a:rPr>
                  <a:t>     Tax groups </a:t>
                </a:r>
                <a:endParaRPr dirty="0">
                  <a:solidFill>
                    <a:schemeClr val="bg1"/>
                  </a:solidFill>
                  <a:latin typeface="Montserrat" pitchFamily="2" charset="0"/>
                </a:endParaRPr>
              </a:p>
            </p:txBody>
          </p:sp>
        </p:grpSp>
        <p:sp>
          <p:nvSpPr>
            <p:cNvPr id="8" name="object 7">
              <a:extLst>
                <a:ext uri="{FF2B5EF4-FFF2-40B4-BE49-F238E27FC236}">
                  <a16:creationId xmlns:a16="http://schemas.microsoft.com/office/drawing/2014/main" id="{A609E785-19AC-ADCD-88A9-1523BD3673C0}"/>
                </a:ext>
              </a:extLst>
            </p:cNvPr>
            <p:cNvSpPr/>
            <p:nvPr/>
          </p:nvSpPr>
          <p:spPr>
            <a:xfrm>
              <a:off x="7772400" y="6892478"/>
              <a:ext cx="5394960" cy="609600"/>
            </a:xfrm>
            <a:custGeom>
              <a:avLst/>
              <a:gdLst/>
              <a:ahLst/>
              <a:cxnLst/>
              <a:rect l="l" t="t" r="r" b="b"/>
              <a:pathLst>
                <a:path w="5344159" h="609600">
                  <a:moveTo>
                    <a:pt x="5242559" y="0"/>
                  </a:moveTo>
                  <a:lnTo>
                    <a:pt x="101600" y="0"/>
                  </a:lnTo>
                  <a:lnTo>
                    <a:pt x="62043" y="7981"/>
                  </a:lnTo>
                  <a:lnTo>
                    <a:pt x="29749" y="29749"/>
                  </a:lnTo>
                  <a:lnTo>
                    <a:pt x="7981" y="62043"/>
                  </a:lnTo>
                  <a:lnTo>
                    <a:pt x="0" y="101600"/>
                  </a:lnTo>
                  <a:lnTo>
                    <a:pt x="0" y="508000"/>
                  </a:lnTo>
                  <a:lnTo>
                    <a:pt x="7981" y="547556"/>
                  </a:lnTo>
                  <a:lnTo>
                    <a:pt x="29749" y="579850"/>
                  </a:lnTo>
                  <a:lnTo>
                    <a:pt x="62043" y="601618"/>
                  </a:lnTo>
                  <a:lnTo>
                    <a:pt x="101600" y="609600"/>
                  </a:lnTo>
                  <a:lnTo>
                    <a:pt x="5242559" y="609600"/>
                  </a:lnTo>
                  <a:lnTo>
                    <a:pt x="5282062" y="601618"/>
                  </a:lnTo>
                  <a:lnTo>
                    <a:pt x="5314362" y="579850"/>
                  </a:lnTo>
                  <a:lnTo>
                    <a:pt x="5336160" y="547556"/>
                  </a:lnTo>
                  <a:lnTo>
                    <a:pt x="5344159" y="508000"/>
                  </a:lnTo>
                  <a:lnTo>
                    <a:pt x="5344159" y="101600"/>
                  </a:lnTo>
                  <a:lnTo>
                    <a:pt x="5336160" y="62043"/>
                  </a:lnTo>
                  <a:lnTo>
                    <a:pt x="5314362" y="29749"/>
                  </a:lnTo>
                  <a:lnTo>
                    <a:pt x="5282062" y="7981"/>
                  </a:lnTo>
                  <a:lnTo>
                    <a:pt x="5242559" y="0"/>
                  </a:lnTo>
                  <a:close/>
                </a:path>
              </a:pathLst>
            </a:custGeom>
            <a:grpFill/>
          </p:spPr>
          <p:txBody>
            <a:bodyPr wrap="square" lIns="0" tIns="0" rIns="0" bIns="0" rtlCol="0" anchor="ctr"/>
            <a:lstStyle/>
            <a:p>
              <a:r>
                <a:rPr lang="en-GB" dirty="0">
                  <a:solidFill>
                    <a:schemeClr val="bg1"/>
                  </a:solidFill>
                  <a:latin typeface="Montserrat" pitchFamily="2" charset="0"/>
                </a:rPr>
                <a:t>      About Us </a:t>
              </a:r>
            </a:p>
          </p:txBody>
        </p:sp>
      </p:grpSp>
    </p:spTree>
    <p:extLst>
      <p:ext uri="{BB962C8B-B14F-4D97-AF65-F5344CB8AC3E}">
        <p14:creationId xmlns:p14="http://schemas.microsoft.com/office/powerpoint/2010/main" val="1100075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CAF72-D77F-1849-3A25-48F33280D407}"/>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0FA0E5D-9CFE-5DD3-89BC-CDDF4856E5BD}"/>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B34F8ADE-B777-410A-2AC6-36496B45EEDD}"/>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34D7493C-1A7A-DF83-B07F-3EB4010C080C}"/>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039E27F7-AE5A-214B-5C1F-525CD45D4F53}"/>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DEDUCTIBLE EXPENDITURE</a:t>
            </a:r>
          </a:p>
        </p:txBody>
      </p:sp>
      <p:pic>
        <p:nvPicPr>
          <p:cNvPr id="5" name="Picture 4">
            <a:extLst>
              <a:ext uri="{FF2B5EF4-FFF2-40B4-BE49-F238E27FC236}">
                <a16:creationId xmlns:a16="http://schemas.microsoft.com/office/drawing/2014/main" id="{7FE19E78-5C0F-5FC2-3C1C-694AAE630795}"/>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9E2DAE96-01F2-B318-845F-09CC21C48D7B}"/>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pSp>
        <p:nvGrpSpPr>
          <p:cNvPr id="9" name="Group 8">
            <a:extLst>
              <a:ext uri="{FF2B5EF4-FFF2-40B4-BE49-F238E27FC236}">
                <a16:creationId xmlns:a16="http://schemas.microsoft.com/office/drawing/2014/main" id="{4FBE0A80-C0C5-6C96-8F30-539801492BA5}"/>
              </a:ext>
            </a:extLst>
          </p:cNvPr>
          <p:cNvGrpSpPr/>
          <p:nvPr/>
        </p:nvGrpSpPr>
        <p:grpSpPr>
          <a:xfrm>
            <a:off x="1551007" y="1979849"/>
            <a:ext cx="12297997" cy="5100359"/>
            <a:chOff x="1747920" y="1670538"/>
            <a:chExt cx="10405060" cy="5100359"/>
          </a:xfrm>
        </p:grpSpPr>
        <p:graphicFrame>
          <p:nvGraphicFramePr>
            <p:cNvPr id="10" name="Diagram 9">
              <a:extLst>
                <a:ext uri="{FF2B5EF4-FFF2-40B4-BE49-F238E27FC236}">
                  <a16:creationId xmlns:a16="http://schemas.microsoft.com/office/drawing/2014/main" id="{E8C64AB5-4380-FA9E-77B9-4D9018A08932}"/>
                </a:ext>
              </a:extLst>
            </p:cNvPr>
            <p:cNvGraphicFramePr/>
            <p:nvPr>
              <p:extLst>
                <p:ext uri="{D42A27DB-BD31-4B8C-83A1-F6EECF244321}">
                  <p14:modId xmlns:p14="http://schemas.microsoft.com/office/powerpoint/2010/main" val="2164699095"/>
                </p:ext>
              </p:extLst>
            </p:nvPr>
          </p:nvGraphicFramePr>
          <p:xfrm>
            <a:off x="7950600" y="1670538"/>
            <a:ext cx="4202380" cy="2652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4ED7C8A0-7F5E-DE93-130D-B2599573D677}"/>
                </a:ext>
              </a:extLst>
            </p:cNvPr>
            <p:cNvGraphicFramePr/>
            <p:nvPr>
              <p:extLst>
                <p:ext uri="{D42A27DB-BD31-4B8C-83A1-F6EECF244321}">
                  <p14:modId xmlns:p14="http://schemas.microsoft.com/office/powerpoint/2010/main" val="2003707490"/>
                </p:ext>
              </p:extLst>
            </p:nvPr>
          </p:nvGraphicFramePr>
          <p:xfrm>
            <a:off x="1747920" y="1670538"/>
            <a:ext cx="6096000" cy="26527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a:extLst>
                <a:ext uri="{FF2B5EF4-FFF2-40B4-BE49-F238E27FC236}">
                  <a16:creationId xmlns:a16="http://schemas.microsoft.com/office/drawing/2014/main" id="{1EAE7EB4-0687-A900-37D1-B3908846C5A5}"/>
                </a:ext>
              </a:extLst>
            </p:cNvPr>
            <p:cNvGraphicFramePr/>
            <p:nvPr>
              <p:extLst>
                <p:ext uri="{D42A27DB-BD31-4B8C-83A1-F6EECF244321}">
                  <p14:modId xmlns:p14="http://schemas.microsoft.com/office/powerpoint/2010/main" val="1351178886"/>
                </p:ext>
              </p:extLst>
            </p:nvPr>
          </p:nvGraphicFramePr>
          <p:xfrm>
            <a:off x="1747920" y="4388660"/>
            <a:ext cx="4749645" cy="238223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3" name="Diagram 12">
              <a:extLst>
                <a:ext uri="{FF2B5EF4-FFF2-40B4-BE49-F238E27FC236}">
                  <a16:creationId xmlns:a16="http://schemas.microsoft.com/office/drawing/2014/main" id="{2D3FACDE-C5D9-DF91-33D3-31941E1413C9}"/>
                </a:ext>
              </a:extLst>
            </p:cNvPr>
            <p:cNvGraphicFramePr/>
            <p:nvPr>
              <p:extLst>
                <p:ext uri="{D42A27DB-BD31-4B8C-83A1-F6EECF244321}">
                  <p14:modId xmlns:p14="http://schemas.microsoft.com/office/powerpoint/2010/main" val="1088587776"/>
                </p:ext>
              </p:extLst>
            </p:nvPr>
          </p:nvGraphicFramePr>
          <p:xfrm>
            <a:off x="6624875" y="4492836"/>
            <a:ext cx="5528105" cy="227490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sp>
        <p:nvSpPr>
          <p:cNvPr id="15" name="TextBox 14">
            <a:extLst>
              <a:ext uri="{FF2B5EF4-FFF2-40B4-BE49-F238E27FC236}">
                <a16:creationId xmlns:a16="http://schemas.microsoft.com/office/drawing/2014/main" id="{3788B158-5EA4-1875-DB41-FC87B4C206AB}"/>
              </a:ext>
            </a:extLst>
          </p:cNvPr>
          <p:cNvSpPr txBox="1"/>
          <p:nvPr/>
        </p:nvSpPr>
        <p:spPr>
          <a:xfrm>
            <a:off x="1551007" y="7685786"/>
            <a:ext cx="7315200" cy="276999"/>
          </a:xfrm>
          <a:prstGeom prst="rect">
            <a:avLst/>
          </a:prstGeom>
          <a:noFill/>
        </p:spPr>
        <p:txBody>
          <a:bodyPr wrap="square">
            <a:spAutoFit/>
          </a:bodyPr>
          <a:lstStyle/>
          <a:p>
            <a:r>
              <a:rPr lang="en-US" sz="1200" b="0" cap="none" spc="0" dirty="0">
                <a:ln w="0"/>
                <a:solidFill>
                  <a:schemeClr val="tx1"/>
                </a:solidFill>
                <a:latin typeface="Montserrat" panose="00000500000000000000" pitchFamily="2" charset="0"/>
              </a:rPr>
              <a:t>#refer Article 28 to 32 of Federal Decree-Law 47 of 2022</a:t>
            </a:r>
          </a:p>
        </p:txBody>
      </p:sp>
      <p:sp>
        <p:nvSpPr>
          <p:cNvPr id="7" name="Slide Number Placeholder 6">
            <a:extLst>
              <a:ext uri="{FF2B5EF4-FFF2-40B4-BE49-F238E27FC236}">
                <a16:creationId xmlns:a16="http://schemas.microsoft.com/office/drawing/2014/main" id="{7F82A662-26E1-9942-F9A9-FD3962AB65D7}"/>
              </a:ext>
            </a:extLst>
          </p:cNvPr>
          <p:cNvSpPr>
            <a:spLocks noGrp="1"/>
          </p:cNvSpPr>
          <p:nvPr>
            <p:ph type="sldNum" sz="quarter" idx="12"/>
          </p:nvPr>
        </p:nvSpPr>
        <p:spPr/>
        <p:txBody>
          <a:bodyPr/>
          <a:lstStyle/>
          <a:p>
            <a:fld id="{9EEF8FA0-0E28-45DA-A438-FD13269BAD6D}" type="slidenum">
              <a:rPr lang="en-US" smtClean="0"/>
              <a:t>20</a:t>
            </a:fld>
            <a:endParaRPr lang="en-US"/>
          </a:p>
        </p:txBody>
      </p:sp>
    </p:spTree>
    <p:extLst>
      <p:ext uri="{BB962C8B-B14F-4D97-AF65-F5344CB8AC3E}">
        <p14:creationId xmlns:p14="http://schemas.microsoft.com/office/powerpoint/2010/main" val="2446336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DACD2-35DF-8BAC-7CDA-174BC2AB1E5A}"/>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1A1E5C3-56DD-F27B-F2D5-D64272B864D3}"/>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9412BBDE-F9A8-D489-4462-4AE8595D2585}"/>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2C31EF6F-5BCC-EB41-E530-2563B727A1C0}"/>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1B7F66A3-18C5-1445-03EF-6780E9429842}"/>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NON-DEDUCTIBLE EXPENDITURE</a:t>
            </a:r>
          </a:p>
        </p:txBody>
      </p:sp>
      <p:pic>
        <p:nvPicPr>
          <p:cNvPr id="5" name="Picture 4">
            <a:extLst>
              <a:ext uri="{FF2B5EF4-FFF2-40B4-BE49-F238E27FC236}">
                <a16:creationId xmlns:a16="http://schemas.microsoft.com/office/drawing/2014/main" id="{58522900-C2FC-341E-196E-838BE7C4A9BD}"/>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98C0A7F6-D1ED-7BC4-62D3-D65C77F46A9F}"/>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6">
            <a:extLst>
              <a:ext uri="{FF2B5EF4-FFF2-40B4-BE49-F238E27FC236}">
                <a16:creationId xmlns:a16="http://schemas.microsoft.com/office/drawing/2014/main" id="{47EF85B1-D37C-0871-7D42-F4A5F08496DA}"/>
              </a:ext>
            </a:extLst>
          </p:cNvPr>
          <p:cNvSpPr txBox="1"/>
          <p:nvPr/>
        </p:nvSpPr>
        <p:spPr>
          <a:xfrm>
            <a:off x="1551007" y="1748255"/>
            <a:ext cx="12381124" cy="544700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en-IN" b="1" dirty="0">
                <a:latin typeface="Montserrat" panose="00000500000000000000" pitchFamily="2" charset="0"/>
              </a:rPr>
              <a:t>Non-deductible expenditure includes</a:t>
            </a:r>
            <a:r>
              <a:rPr lang="en-IN" dirty="0">
                <a:latin typeface="Montserrat" panose="00000500000000000000" pitchFamily="2" charset="0"/>
              </a:rPr>
              <a:t>:</a:t>
            </a:r>
          </a:p>
          <a:p>
            <a:pPr marL="742950" lvl="1" indent="-285750" algn="just">
              <a:lnSpc>
                <a:spcPct val="150000"/>
              </a:lnSpc>
              <a:buFont typeface="Arial" panose="020B0604020202020204" pitchFamily="34" charset="0"/>
              <a:buChar char="•"/>
            </a:pPr>
            <a:r>
              <a:rPr lang="en-IN" b="1" dirty="0">
                <a:latin typeface="Montserrat" panose="00000500000000000000" pitchFamily="2" charset="0"/>
              </a:rPr>
              <a:t>Donations, grants, and gifts</a:t>
            </a:r>
            <a:r>
              <a:rPr lang="en-IN" dirty="0">
                <a:latin typeface="Montserrat" panose="00000500000000000000" pitchFamily="2" charset="0"/>
              </a:rPr>
              <a:t>, except where made to </a:t>
            </a:r>
            <a:r>
              <a:rPr lang="en-IN" b="1" dirty="0">
                <a:latin typeface="Montserrat" panose="00000500000000000000" pitchFamily="2" charset="0"/>
              </a:rPr>
              <a:t>Qualifying Public Benefit Entities</a:t>
            </a:r>
            <a:endParaRPr lang="en-IN" dirty="0">
              <a:latin typeface="Montserrat" panose="00000500000000000000" pitchFamily="2" charset="0"/>
            </a:endParaRPr>
          </a:p>
          <a:p>
            <a:pPr marL="742950" lvl="1" indent="-285750" algn="just">
              <a:lnSpc>
                <a:spcPct val="150000"/>
              </a:lnSpc>
              <a:buFont typeface="Arial" panose="020B0604020202020204" pitchFamily="34" charset="0"/>
              <a:buChar char="•"/>
            </a:pPr>
            <a:r>
              <a:rPr lang="en-IN" b="1" dirty="0">
                <a:latin typeface="Montserrat" panose="00000500000000000000" pitchFamily="2" charset="0"/>
              </a:rPr>
              <a:t>Fines, penalties, bribes, and illicit payments</a:t>
            </a:r>
            <a:r>
              <a:rPr lang="en-IN" dirty="0">
                <a:latin typeface="Montserrat" panose="00000500000000000000" pitchFamily="2" charset="0"/>
              </a:rPr>
              <a:t>, except where payments are compensatory in nature, or arise from a breach of contract</a:t>
            </a:r>
          </a:p>
          <a:p>
            <a:pPr marL="742950" lvl="1" indent="-285750" algn="just">
              <a:lnSpc>
                <a:spcPct val="150000"/>
              </a:lnSpc>
              <a:buFont typeface="Arial" panose="020B0604020202020204" pitchFamily="34" charset="0"/>
              <a:buChar char="•"/>
            </a:pPr>
            <a:r>
              <a:rPr lang="en-IN" b="1" dirty="0">
                <a:latin typeface="Montserrat" panose="00000500000000000000" pitchFamily="2" charset="0"/>
              </a:rPr>
              <a:t>Dividends and profit distributions</a:t>
            </a:r>
            <a:r>
              <a:rPr lang="en-IN" dirty="0">
                <a:latin typeface="Montserrat" panose="00000500000000000000" pitchFamily="2" charset="0"/>
              </a:rPr>
              <a:t> to owners, including payments linked to profits rather than business activity</a:t>
            </a:r>
          </a:p>
          <a:p>
            <a:pPr marL="742950" lvl="1" indent="-285750" algn="just">
              <a:lnSpc>
                <a:spcPct val="150000"/>
              </a:lnSpc>
              <a:buFont typeface="Arial" panose="020B0604020202020204" pitchFamily="34" charset="0"/>
              <a:buChar char="•"/>
            </a:pPr>
            <a:r>
              <a:rPr lang="en-IN" b="1" dirty="0">
                <a:latin typeface="Montserrat" panose="00000500000000000000" pitchFamily="2" charset="0"/>
              </a:rPr>
              <a:t>Personal drawings or withdrawals</a:t>
            </a:r>
            <a:r>
              <a:rPr lang="en-IN" dirty="0">
                <a:latin typeface="Montserrat" panose="00000500000000000000" pitchFamily="2" charset="0"/>
              </a:rPr>
              <a:t> by individuals carrying on a Business</a:t>
            </a:r>
          </a:p>
          <a:p>
            <a:pPr marL="742950" lvl="1" indent="-285750" algn="just">
              <a:lnSpc>
                <a:spcPct val="150000"/>
              </a:lnSpc>
              <a:buFont typeface="Arial" panose="020B0604020202020204" pitchFamily="34" charset="0"/>
              <a:buChar char="•"/>
            </a:pPr>
            <a:r>
              <a:rPr lang="en-IN" b="1" dirty="0">
                <a:latin typeface="Montserrat" panose="00000500000000000000" pitchFamily="2" charset="0"/>
              </a:rPr>
              <a:t>Distributions or allocations to partners</a:t>
            </a:r>
            <a:r>
              <a:rPr lang="en-IN" dirty="0">
                <a:latin typeface="Montserrat" panose="00000500000000000000" pitchFamily="2" charset="0"/>
              </a:rPr>
              <a:t> of an Unincorporated Partnership</a:t>
            </a:r>
          </a:p>
          <a:p>
            <a:pPr marL="742950" lvl="1" indent="-285750" algn="just">
              <a:lnSpc>
                <a:spcPct val="150000"/>
              </a:lnSpc>
              <a:buFont typeface="Arial" panose="020B0604020202020204" pitchFamily="34" charset="0"/>
              <a:buChar char="•"/>
            </a:pPr>
            <a:r>
              <a:rPr lang="en-IN" b="1" dirty="0">
                <a:latin typeface="Montserrat" panose="00000500000000000000" pitchFamily="2" charset="0"/>
              </a:rPr>
              <a:t>Recoverable input VAT</a:t>
            </a:r>
            <a:r>
              <a:rPr lang="en-IN" dirty="0">
                <a:latin typeface="Montserrat" panose="00000500000000000000" pitchFamily="2" charset="0"/>
              </a:rPr>
              <a:t>, </a:t>
            </a:r>
            <a:r>
              <a:rPr lang="en-IN" b="1" dirty="0">
                <a:latin typeface="Montserrat" panose="00000500000000000000" pitchFamily="2" charset="0"/>
              </a:rPr>
              <a:t>UAE Corporate Tax</a:t>
            </a:r>
            <a:r>
              <a:rPr lang="en-IN" dirty="0">
                <a:latin typeface="Montserrat" panose="00000500000000000000" pitchFamily="2" charset="0"/>
              </a:rPr>
              <a:t>, and </a:t>
            </a:r>
            <a:r>
              <a:rPr lang="en-IN" b="1" dirty="0">
                <a:latin typeface="Montserrat" panose="00000500000000000000" pitchFamily="2" charset="0"/>
              </a:rPr>
              <a:t>foreign income taxes</a:t>
            </a:r>
          </a:p>
          <a:p>
            <a:pPr marL="742950" lvl="1" indent="-285750" algn="just">
              <a:lnSpc>
                <a:spcPct val="150000"/>
              </a:lnSpc>
              <a:buFont typeface="Arial" panose="020B0604020202020204" pitchFamily="34" charset="0"/>
              <a:buChar char="•"/>
            </a:pPr>
            <a:r>
              <a:rPr lang="en-IN" dirty="0">
                <a:latin typeface="Montserrat" panose="00000500000000000000" pitchFamily="2" charset="0"/>
              </a:rPr>
              <a:t>Expenses </a:t>
            </a:r>
            <a:r>
              <a:rPr lang="en-IN" b="1" dirty="0">
                <a:latin typeface="Montserrat" panose="00000500000000000000" pitchFamily="2" charset="0"/>
              </a:rPr>
              <a:t>not incurred for business purposes</a:t>
            </a:r>
            <a:endParaRPr lang="en-US" b="1" dirty="0">
              <a:latin typeface="Montserrat" panose="00000500000000000000" pitchFamily="2" charset="0"/>
            </a:endParaRPr>
          </a:p>
          <a:p>
            <a:pPr marL="742950" lvl="1" indent="-285750" algn="just">
              <a:lnSpc>
                <a:spcPct val="150000"/>
              </a:lnSpc>
              <a:buFont typeface="Arial" panose="020B0604020202020204" pitchFamily="34" charset="0"/>
              <a:buChar char="•"/>
            </a:pPr>
            <a:r>
              <a:rPr lang="en-IN" dirty="0">
                <a:latin typeface="Montserrat" panose="00000500000000000000" pitchFamily="2" charset="0"/>
              </a:rPr>
              <a:t>Expenses incurred to earn </a:t>
            </a:r>
            <a:r>
              <a:rPr lang="en-IN" b="1" dirty="0">
                <a:latin typeface="Montserrat" panose="00000500000000000000" pitchFamily="2" charset="0"/>
              </a:rPr>
              <a:t>Exempt Income</a:t>
            </a:r>
          </a:p>
          <a:p>
            <a:pPr marL="742950" lvl="1" indent="-285750" algn="just">
              <a:lnSpc>
                <a:spcPct val="150000"/>
              </a:lnSpc>
              <a:buFont typeface="Arial" panose="020B0604020202020204" pitchFamily="34" charset="0"/>
              <a:buChar char="•"/>
            </a:pPr>
            <a:r>
              <a:rPr lang="en-IN" b="1" dirty="0">
                <a:latin typeface="Montserrat" panose="00000500000000000000" pitchFamily="2" charset="0"/>
              </a:rPr>
              <a:t>Losses not connected</a:t>
            </a:r>
            <a:r>
              <a:rPr lang="en-IN" dirty="0">
                <a:latin typeface="Montserrat" panose="00000500000000000000" pitchFamily="2" charset="0"/>
              </a:rPr>
              <a:t> with the business</a:t>
            </a:r>
            <a:endParaRPr lang="en-IN" b="1" dirty="0">
              <a:latin typeface="Montserrat" panose="00000500000000000000" pitchFamily="2" charset="0"/>
            </a:endParaRPr>
          </a:p>
          <a:p>
            <a:pPr marL="742950" lvl="1" indent="-285750" algn="just">
              <a:lnSpc>
                <a:spcPct val="150000"/>
              </a:lnSpc>
              <a:buFont typeface="Arial" panose="020B0604020202020204" pitchFamily="34" charset="0"/>
              <a:buChar char="•"/>
            </a:pPr>
            <a:r>
              <a:rPr lang="en-IN" dirty="0">
                <a:latin typeface="Montserrat" panose="00000500000000000000" pitchFamily="2" charset="0"/>
              </a:rPr>
              <a:t>The </a:t>
            </a:r>
            <a:r>
              <a:rPr lang="en-IN" b="1" dirty="0">
                <a:latin typeface="Montserrat" panose="00000500000000000000" pitchFamily="2" charset="0"/>
              </a:rPr>
              <a:t>Cabinet may prescribe additional non-deductible items</a:t>
            </a:r>
            <a:r>
              <a:rPr lang="en-IN" dirty="0">
                <a:latin typeface="Montserrat" panose="00000500000000000000" pitchFamily="2" charset="0"/>
              </a:rPr>
              <a:t> through future decisions.</a:t>
            </a:r>
          </a:p>
        </p:txBody>
      </p:sp>
      <p:sp>
        <p:nvSpPr>
          <p:cNvPr id="15" name="TextBox 14">
            <a:extLst>
              <a:ext uri="{FF2B5EF4-FFF2-40B4-BE49-F238E27FC236}">
                <a16:creationId xmlns:a16="http://schemas.microsoft.com/office/drawing/2014/main" id="{F2F91572-59C2-F64E-2FD4-183875B4F140}"/>
              </a:ext>
            </a:extLst>
          </p:cNvPr>
          <p:cNvSpPr txBox="1"/>
          <p:nvPr/>
        </p:nvSpPr>
        <p:spPr>
          <a:xfrm>
            <a:off x="1551007" y="7773150"/>
            <a:ext cx="7315200" cy="276999"/>
          </a:xfrm>
          <a:prstGeom prst="rect">
            <a:avLst/>
          </a:prstGeom>
          <a:noFill/>
        </p:spPr>
        <p:txBody>
          <a:bodyPr wrap="square">
            <a:spAutoFit/>
          </a:bodyPr>
          <a:lstStyle/>
          <a:p>
            <a:r>
              <a:rPr lang="en-US" sz="1200" b="0" cap="none" spc="0" dirty="0">
                <a:ln w="0"/>
                <a:solidFill>
                  <a:schemeClr val="tx1"/>
                </a:solidFill>
                <a:latin typeface="Montserrat" panose="00000500000000000000" pitchFamily="2" charset="0"/>
              </a:rPr>
              <a:t>#refer Article 33 of Federal Decree-Law 47 of 2022</a:t>
            </a:r>
          </a:p>
        </p:txBody>
      </p:sp>
      <p:sp>
        <p:nvSpPr>
          <p:cNvPr id="9" name="Slide Number Placeholder 8">
            <a:extLst>
              <a:ext uri="{FF2B5EF4-FFF2-40B4-BE49-F238E27FC236}">
                <a16:creationId xmlns:a16="http://schemas.microsoft.com/office/drawing/2014/main" id="{C1A1EB87-E2CA-3E33-CBC1-36FFAB85E2DA}"/>
              </a:ext>
            </a:extLst>
          </p:cNvPr>
          <p:cNvSpPr>
            <a:spLocks noGrp="1"/>
          </p:cNvSpPr>
          <p:nvPr>
            <p:ph type="sldNum" sz="quarter" idx="12"/>
          </p:nvPr>
        </p:nvSpPr>
        <p:spPr/>
        <p:txBody>
          <a:bodyPr/>
          <a:lstStyle/>
          <a:p>
            <a:fld id="{9EEF8FA0-0E28-45DA-A438-FD13269BAD6D}" type="slidenum">
              <a:rPr lang="en-US" smtClean="0"/>
              <a:t>21</a:t>
            </a:fld>
            <a:endParaRPr lang="en-US"/>
          </a:p>
        </p:txBody>
      </p:sp>
    </p:spTree>
    <p:extLst>
      <p:ext uri="{BB962C8B-B14F-4D97-AF65-F5344CB8AC3E}">
        <p14:creationId xmlns:p14="http://schemas.microsoft.com/office/powerpoint/2010/main" val="1496365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B499F-3C0E-836F-F01E-1F3D44F4C03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393BDBE-7D8C-86C2-2859-9DA5E73CAB90}"/>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51E73F87-57CE-A210-E792-401E38323F37}"/>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bject 2">
            <a:extLst>
              <a:ext uri="{FF2B5EF4-FFF2-40B4-BE49-F238E27FC236}">
                <a16:creationId xmlns:a16="http://schemas.microsoft.com/office/drawing/2014/main" id="{C6672A3A-B940-484E-B8BF-19D8407F6B42}"/>
              </a:ext>
            </a:extLst>
          </p:cNvPr>
          <p:cNvSpPr txBox="1">
            <a:spLocks/>
          </p:cNvSpPr>
          <p:nvPr/>
        </p:nvSpPr>
        <p:spPr>
          <a:xfrm>
            <a:off x="3908878" y="3092725"/>
            <a:ext cx="6812643"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kern="0" dirty="0">
                <a:latin typeface="Montserrat" pitchFamily="2" charset="0"/>
              </a:rPr>
              <a:t>Whom to Tax?</a:t>
            </a:r>
          </a:p>
        </p:txBody>
      </p:sp>
      <p:sp>
        <p:nvSpPr>
          <p:cNvPr id="2" name="Slide Number Placeholder 1">
            <a:extLst>
              <a:ext uri="{FF2B5EF4-FFF2-40B4-BE49-F238E27FC236}">
                <a16:creationId xmlns:a16="http://schemas.microsoft.com/office/drawing/2014/main" id="{DCF9B794-9ADE-DB61-DBAA-01245A80E1EC}"/>
              </a:ext>
            </a:extLst>
          </p:cNvPr>
          <p:cNvSpPr>
            <a:spLocks noGrp="1"/>
          </p:cNvSpPr>
          <p:nvPr>
            <p:ph type="sldNum" sz="quarter" idx="12"/>
          </p:nvPr>
        </p:nvSpPr>
        <p:spPr/>
        <p:txBody>
          <a:bodyPr/>
          <a:lstStyle/>
          <a:p>
            <a:fld id="{9EEF8FA0-0E28-45DA-A438-FD13269BAD6D}" type="slidenum">
              <a:rPr lang="en-US" smtClean="0"/>
              <a:t>22</a:t>
            </a:fld>
            <a:endParaRPr lang="en-US"/>
          </a:p>
        </p:txBody>
      </p:sp>
    </p:spTree>
    <p:extLst>
      <p:ext uri="{BB962C8B-B14F-4D97-AF65-F5344CB8AC3E}">
        <p14:creationId xmlns:p14="http://schemas.microsoft.com/office/powerpoint/2010/main" val="1930066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A8433-DF97-422D-31F6-F34EDE4E745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6A0A7D99-9157-E0D7-C4CF-0165562172AC}"/>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94A65E3E-BBAB-EDFF-8DF0-A276FDEC558C}"/>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9E99799B-1DC5-653A-626B-D89E28E1C1AE}"/>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3A3C83D0-344E-5C0D-FFAD-DBB76542A32F}"/>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CORPORATE TAX APPLICABILITY FOR INDIVIDUALS</a:t>
            </a:r>
          </a:p>
        </p:txBody>
      </p:sp>
      <p:pic>
        <p:nvPicPr>
          <p:cNvPr id="5" name="Picture 4">
            <a:extLst>
              <a:ext uri="{FF2B5EF4-FFF2-40B4-BE49-F238E27FC236}">
                <a16:creationId xmlns:a16="http://schemas.microsoft.com/office/drawing/2014/main" id="{F1FD6333-87A5-D465-F375-2EA3B8C199E8}"/>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480ED70B-C3CF-636E-744E-E3BECA25F4BB}"/>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TextBox 6">
            <a:extLst>
              <a:ext uri="{FF2B5EF4-FFF2-40B4-BE49-F238E27FC236}">
                <a16:creationId xmlns:a16="http://schemas.microsoft.com/office/drawing/2014/main" id="{C430D42F-B251-E044-D0FC-31C1C1785DDB}"/>
              </a:ext>
            </a:extLst>
          </p:cNvPr>
          <p:cNvSpPr txBox="1"/>
          <p:nvPr/>
        </p:nvSpPr>
        <p:spPr>
          <a:xfrm>
            <a:off x="1551007" y="2038140"/>
            <a:ext cx="9255538" cy="5080237"/>
          </a:xfrm>
          <a:prstGeom prst="rect">
            <a:avLst/>
          </a:prstGeom>
          <a:noFill/>
        </p:spPr>
        <p:txBody>
          <a:bodyPr wrap="square" rtlCol="0">
            <a:spAutoFit/>
          </a:bodyPr>
          <a:lstStyle/>
          <a:p>
            <a:pPr marL="342900" indent="-342900" algn="just">
              <a:lnSpc>
                <a:spcPts val="2800"/>
              </a:lnSpc>
              <a:buFont typeface="Wingdings" panose="05000000000000000000" pitchFamily="2" charset="2"/>
              <a:buChar char="v"/>
            </a:pPr>
            <a:r>
              <a:rPr lang="en-IN" dirty="0">
                <a:latin typeface="Montserrat" panose="00000500000000000000" pitchFamily="2" charset="0"/>
              </a:rPr>
              <a:t>Individuals are subject to UAE Corporate Tax only where they conduct a Business or Business Activity in the UAE and their total </a:t>
            </a:r>
            <a:r>
              <a:rPr lang="en-IN" b="1" dirty="0">
                <a:latin typeface="Montserrat" panose="00000500000000000000" pitchFamily="2" charset="0"/>
              </a:rPr>
              <a:t>Business Turnover exceeds AED 1 million in a calendar year.</a:t>
            </a:r>
            <a:endParaRPr lang="en-IN" altLang="en-US" b="1" dirty="0">
              <a:latin typeface="Montserrat" panose="00000500000000000000" pitchFamily="2" charset="0"/>
              <a:cs typeface="Times New Roman" panose="02020603050405020304" pitchFamily="18" charset="0"/>
            </a:endParaRPr>
          </a:p>
          <a:p>
            <a:pPr marL="342900" indent="-342900" algn="just">
              <a:lnSpc>
                <a:spcPts val="2800"/>
              </a:lnSpc>
              <a:buFont typeface="Wingdings" panose="05000000000000000000" pitchFamily="2" charset="2"/>
              <a:buChar char="v"/>
            </a:pPr>
            <a:r>
              <a:rPr lang="en-IN" altLang="en-US" b="1" dirty="0">
                <a:latin typeface="Montserrat" panose="00000500000000000000" pitchFamily="2" charset="0"/>
                <a:cs typeface="Times New Roman" panose="02020603050405020304" pitchFamily="18" charset="0"/>
              </a:rPr>
              <a:t>Personal income earned by individuals is outside the scope of Corporate Tax</a:t>
            </a:r>
            <a:r>
              <a:rPr lang="en-IN" altLang="en-US" dirty="0">
                <a:latin typeface="Montserrat" panose="00000500000000000000" pitchFamily="2" charset="0"/>
                <a:cs typeface="Times New Roman" panose="02020603050405020304" pitchFamily="18" charset="0"/>
              </a:rPr>
              <a:t>, including:</a:t>
            </a:r>
          </a:p>
          <a:p>
            <a:pPr marL="800100" lvl="1" indent="-342900" algn="just">
              <a:lnSpc>
                <a:spcPts val="2800"/>
              </a:lnSpc>
              <a:buFont typeface="Arial" panose="020B0604020202020204" pitchFamily="34" charset="0"/>
              <a:buChar char="•"/>
            </a:pPr>
            <a:r>
              <a:rPr lang="en-IN" altLang="en-US" dirty="0">
                <a:latin typeface="Montserrat" panose="00000500000000000000" pitchFamily="2" charset="0"/>
                <a:cs typeface="Times New Roman" panose="02020603050405020304" pitchFamily="18" charset="0"/>
              </a:rPr>
              <a:t>Salary and employment income</a:t>
            </a:r>
          </a:p>
          <a:p>
            <a:pPr marL="800100" lvl="1" indent="-342900" algn="just">
              <a:lnSpc>
                <a:spcPts val="2800"/>
              </a:lnSpc>
              <a:buFont typeface="Arial" panose="020B0604020202020204" pitchFamily="34" charset="0"/>
              <a:buChar char="•"/>
            </a:pPr>
            <a:r>
              <a:rPr lang="en-IN" altLang="en-US" dirty="0">
                <a:latin typeface="Montserrat" panose="00000500000000000000" pitchFamily="2" charset="0"/>
                <a:cs typeface="Times New Roman" panose="02020603050405020304" pitchFamily="18" charset="0"/>
              </a:rPr>
              <a:t>Personal investment income not linked to a business activity</a:t>
            </a:r>
          </a:p>
          <a:p>
            <a:pPr marL="342900" indent="-342900" algn="just">
              <a:lnSpc>
                <a:spcPts val="2800"/>
              </a:lnSpc>
              <a:buFont typeface="Wingdings" panose="05000000000000000000" pitchFamily="2" charset="2"/>
              <a:buChar char="v"/>
            </a:pPr>
            <a:r>
              <a:rPr lang="en-IN" altLang="en-US" dirty="0">
                <a:latin typeface="Montserrat" panose="00000500000000000000" pitchFamily="2" charset="0"/>
                <a:cs typeface="Times New Roman" panose="02020603050405020304" pitchFamily="18" charset="0"/>
              </a:rPr>
              <a:t>Corporate Tax may apply to individuals carrying on:</a:t>
            </a:r>
          </a:p>
          <a:p>
            <a:pPr marL="800100" lvl="1" indent="-342900" algn="just">
              <a:lnSpc>
                <a:spcPts val="2800"/>
              </a:lnSpc>
              <a:buFont typeface="Arial" panose="020B0604020202020204" pitchFamily="34" charset="0"/>
              <a:buChar char="•"/>
            </a:pPr>
            <a:r>
              <a:rPr lang="en-IN" altLang="en-US" dirty="0">
                <a:latin typeface="Montserrat" panose="00000500000000000000" pitchFamily="2" charset="0"/>
                <a:cs typeface="Times New Roman" panose="02020603050405020304" pitchFamily="18" charset="0"/>
              </a:rPr>
              <a:t>Professional or consultancy activities</a:t>
            </a:r>
          </a:p>
          <a:p>
            <a:pPr marL="800100" lvl="1" indent="-342900" algn="just">
              <a:lnSpc>
                <a:spcPts val="2800"/>
              </a:lnSpc>
              <a:buFont typeface="Arial" panose="020B0604020202020204" pitchFamily="34" charset="0"/>
              <a:buChar char="•"/>
            </a:pPr>
            <a:r>
              <a:rPr lang="en-IN" altLang="en-US" dirty="0">
                <a:latin typeface="Montserrat" panose="00000500000000000000" pitchFamily="2" charset="0"/>
                <a:cs typeface="Times New Roman" panose="02020603050405020304" pitchFamily="18" charset="0"/>
              </a:rPr>
              <a:t>Commercial or trading activities</a:t>
            </a:r>
          </a:p>
          <a:p>
            <a:pPr marL="800100" lvl="1" indent="-342900" algn="just">
              <a:lnSpc>
                <a:spcPts val="2800"/>
              </a:lnSpc>
              <a:buFont typeface="Arial" panose="020B0604020202020204" pitchFamily="34" charset="0"/>
              <a:buChar char="•"/>
            </a:pPr>
            <a:r>
              <a:rPr lang="en-IN" altLang="en-US" dirty="0">
                <a:latin typeface="Montserrat" panose="00000500000000000000" pitchFamily="2" charset="0"/>
                <a:cs typeface="Times New Roman" panose="02020603050405020304" pitchFamily="18" charset="0"/>
              </a:rPr>
              <a:t>Any other activity conducted regularly and independently for profit</a:t>
            </a:r>
          </a:p>
          <a:p>
            <a:pPr marL="342900" indent="-342900" algn="just">
              <a:lnSpc>
                <a:spcPts val="2800"/>
              </a:lnSpc>
              <a:buFont typeface="Wingdings" panose="05000000000000000000" pitchFamily="2" charset="2"/>
              <a:buChar char="v"/>
            </a:pPr>
            <a:r>
              <a:rPr lang="en-IN" altLang="en-US" dirty="0">
                <a:latin typeface="Montserrat" panose="00000500000000000000" pitchFamily="2" charset="0"/>
                <a:cs typeface="Times New Roman" panose="02020603050405020304" pitchFamily="18" charset="0"/>
              </a:rPr>
              <a:t>Once treated as a Taxable Person, the individual must:</a:t>
            </a:r>
          </a:p>
          <a:p>
            <a:pPr marL="800100" lvl="1" indent="-342900" algn="just">
              <a:lnSpc>
                <a:spcPts val="2800"/>
              </a:lnSpc>
              <a:buFont typeface="Arial" panose="020B0604020202020204" pitchFamily="34" charset="0"/>
              <a:buChar char="•"/>
            </a:pPr>
            <a:r>
              <a:rPr lang="en-IN" altLang="en-US" dirty="0">
                <a:latin typeface="Montserrat" panose="00000500000000000000" pitchFamily="2" charset="0"/>
                <a:cs typeface="Times New Roman" panose="02020603050405020304" pitchFamily="18" charset="0"/>
              </a:rPr>
              <a:t>Register for Corporate Tax</a:t>
            </a:r>
          </a:p>
          <a:p>
            <a:pPr marL="800100" lvl="1" indent="-342900" algn="just">
              <a:lnSpc>
                <a:spcPts val="2800"/>
              </a:lnSpc>
              <a:buFont typeface="Arial" panose="020B0604020202020204" pitchFamily="34" charset="0"/>
              <a:buChar char="•"/>
            </a:pPr>
            <a:r>
              <a:rPr lang="en-IN" altLang="en-US" dirty="0">
                <a:latin typeface="Montserrat" panose="00000500000000000000" pitchFamily="2" charset="0"/>
                <a:cs typeface="Times New Roman" panose="02020603050405020304" pitchFamily="18" charset="0"/>
              </a:rPr>
              <a:t>File an annual Corporate Tax Return</a:t>
            </a:r>
          </a:p>
        </p:txBody>
      </p:sp>
      <p:graphicFrame>
        <p:nvGraphicFramePr>
          <p:cNvPr id="9" name="Diagram 8">
            <a:extLst>
              <a:ext uri="{FF2B5EF4-FFF2-40B4-BE49-F238E27FC236}">
                <a16:creationId xmlns:a16="http://schemas.microsoft.com/office/drawing/2014/main" id="{EC7D8A44-01B4-F134-0E51-6110BB865026}"/>
              </a:ext>
            </a:extLst>
          </p:cNvPr>
          <p:cNvGraphicFramePr/>
          <p:nvPr>
            <p:extLst>
              <p:ext uri="{D42A27DB-BD31-4B8C-83A1-F6EECF244321}">
                <p14:modId xmlns:p14="http://schemas.microsoft.com/office/powerpoint/2010/main" val="385826771"/>
              </p:ext>
            </p:extLst>
          </p:nvPr>
        </p:nvGraphicFramePr>
        <p:xfrm>
          <a:off x="11470513" y="2038140"/>
          <a:ext cx="241174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8B324B78-B8A9-20FE-6549-44195C02C05F}"/>
              </a:ext>
            </a:extLst>
          </p:cNvPr>
          <p:cNvSpPr/>
          <p:nvPr/>
        </p:nvSpPr>
        <p:spPr>
          <a:xfrm>
            <a:off x="1551007" y="7389653"/>
            <a:ext cx="3983783" cy="276999"/>
          </a:xfrm>
          <a:prstGeom prst="rect">
            <a:avLst/>
          </a:prstGeom>
          <a:noFill/>
        </p:spPr>
        <p:txBody>
          <a:bodyPr wrap="none" lIns="91440" tIns="45720" rIns="91440" bIns="45720">
            <a:spAutoFit/>
          </a:bodyPr>
          <a:lstStyle/>
          <a:p>
            <a:r>
              <a:rPr lang="en-US" sz="1200" b="0" cap="none" spc="0" dirty="0">
                <a:ln w="0"/>
                <a:solidFill>
                  <a:schemeClr val="tx1"/>
                </a:solidFill>
                <a:latin typeface="Montserrat" panose="00000500000000000000" pitchFamily="2" charset="0"/>
              </a:rPr>
              <a:t>#refer Article 12 of Federal Decree-Law 47 of 2022</a:t>
            </a:r>
          </a:p>
        </p:txBody>
      </p:sp>
      <p:sp>
        <p:nvSpPr>
          <p:cNvPr id="11" name="Slide Number Placeholder 10">
            <a:extLst>
              <a:ext uri="{FF2B5EF4-FFF2-40B4-BE49-F238E27FC236}">
                <a16:creationId xmlns:a16="http://schemas.microsoft.com/office/drawing/2014/main" id="{CD4B1AF0-80FE-AA62-C554-CA4C4933CF37}"/>
              </a:ext>
            </a:extLst>
          </p:cNvPr>
          <p:cNvSpPr>
            <a:spLocks noGrp="1"/>
          </p:cNvSpPr>
          <p:nvPr>
            <p:ph type="sldNum" sz="quarter" idx="12"/>
          </p:nvPr>
        </p:nvSpPr>
        <p:spPr/>
        <p:txBody>
          <a:bodyPr/>
          <a:lstStyle/>
          <a:p>
            <a:fld id="{9EEF8FA0-0E28-45DA-A438-FD13269BAD6D}" type="slidenum">
              <a:rPr lang="en-US" smtClean="0"/>
              <a:t>23</a:t>
            </a:fld>
            <a:endParaRPr lang="en-US"/>
          </a:p>
        </p:txBody>
      </p:sp>
    </p:spTree>
    <p:extLst>
      <p:ext uri="{BB962C8B-B14F-4D97-AF65-F5344CB8AC3E}">
        <p14:creationId xmlns:p14="http://schemas.microsoft.com/office/powerpoint/2010/main" val="4263034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243A2-96BB-0ED4-B970-30613EC896F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7D68C471-BDF6-6AF8-7579-DF1CD5FFC7A3}"/>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1C5DB7B6-E2A1-B297-AE1E-73FBD64A51F1}"/>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353EEB2F-CA33-0E70-BADF-54E64A0BFB03}"/>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354C1235-B54D-48DE-4EA7-06D8063C05DE}"/>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TAXATION: UNINCORPORATED PARTNERSHIP</a:t>
            </a:r>
          </a:p>
        </p:txBody>
      </p:sp>
      <p:pic>
        <p:nvPicPr>
          <p:cNvPr id="5" name="Picture 4">
            <a:extLst>
              <a:ext uri="{FF2B5EF4-FFF2-40B4-BE49-F238E27FC236}">
                <a16:creationId xmlns:a16="http://schemas.microsoft.com/office/drawing/2014/main" id="{52713BE0-B0C8-547E-D4BB-5FD16759F0AE}"/>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51DA6C8C-D815-104A-AC76-950339307E87}"/>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8">
            <a:extLst>
              <a:ext uri="{FF2B5EF4-FFF2-40B4-BE49-F238E27FC236}">
                <a16:creationId xmlns:a16="http://schemas.microsoft.com/office/drawing/2014/main" id="{53698CFF-7715-D66F-54E2-7F6AD6E8FD02}"/>
              </a:ext>
            </a:extLst>
          </p:cNvPr>
          <p:cNvSpPr txBox="1"/>
          <p:nvPr/>
        </p:nvSpPr>
        <p:spPr>
          <a:xfrm>
            <a:off x="1551007" y="2296965"/>
            <a:ext cx="12219709" cy="4801314"/>
          </a:xfrm>
          <a:prstGeom prst="rect">
            <a:avLst/>
          </a:prstGeom>
          <a:noFill/>
        </p:spPr>
        <p:txBody>
          <a:bodyPr wrap="square" rtlCol="0">
            <a:spAutoFit/>
          </a:bodyPr>
          <a:lstStyle/>
          <a:p>
            <a:pPr marL="285750" indent="-285750">
              <a:buFont typeface="Wingdings" panose="05000000000000000000" pitchFamily="2" charset="2"/>
              <a:buChar char="v"/>
            </a:pPr>
            <a:r>
              <a:rPr lang="en-IN" dirty="0">
                <a:latin typeface="Montserrat" panose="00000500000000000000" pitchFamily="2" charset="0"/>
              </a:rPr>
              <a:t>By default, the partnership is </a:t>
            </a:r>
            <a:r>
              <a:rPr lang="en-IN" b="1" dirty="0">
                <a:latin typeface="Montserrat" panose="00000500000000000000" pitchFamily="2" charset="0"/>
              </a:rPr>
              <a:t>fiscally transparent</a:t>
            </a:r>
            <a:r>
              <a:rPr lang="en-IN" dirty="0">
                <a:latin typeface="Montserrat" panose="00000500000000000000" pitchFamily="2" charset="0"/>
              </a:rPr>
              <a:t> and </a:t>
            </a:r>
            <a:r>
              <a:rPr lang="en-IN" b="1" dirty="0">
                <a:latin typeface="Montserrat" panose="00000500000000000000" pitchFamily="2" charset="0"/>
              </a:rPr>
              <a:t>not a separate taxable person</a:t>
            </a:r>
            <a:endParaRPr lang="en-IN" dirty="0">
              <a:latin typeface="Montserrat" panose="00000500000000000000" pitchFamily="2" charset="0"/>
            </a:endParaRPr>
          </a:p>
          <a:p>
            <a:pPr marL="285750" indent="-285750">
              <a:buFont typeface="Wingdings" panose="05000000000000000000" pitchFamily="2" charset="2"/>
              <a:buChar char="v"/>
            </a:pPr>
            <a:r>
              <a:rPr lang="en-IN" dirty="0">
                <a:latin typeface="Montserrat" panose="00000500000000000000" pitchFamily="2" charset="0"/>
              </a:rPr>
              <a:t>The business is treated as being carried on </a:t>
            </a:r>
            <a:r>
              <a:rPr lang="en-IN" b="1" dirty="0">
                <a:latin typeface="Montserrat" panose="00000500000000000000" pitchFamily="2" charset="0"/>
              </a:rPr>
              <a:t>by the partners themselves</a:t>
            </a:r>
            <a:r>
              <a:rPr lang="en-IN" dirty="0">
                <a:latin typeface="Montserrat" panose="00000500000000000000" pitchFamily="2" charset="0"/>
              </a:rPr>
              <a:t>, not by the partnership</a:t>
            </a:r>
          </a:p>
          <a:p>
            <a:pPr marL="285750" indent="-285750">
              <a:buFont typeface="Wingdings" panose="05000000000000000000" pitchFamily="2" charset="2"/>
              <a:buChar char="v"/>
            </a:pPr>
            <a:r>
              <a:rPr lang="en-IN" dirty="0">
                <a:latin typeface="Montserrat" panose="00000500000000000000" pitchFamily="2" charset="0"/>
              </a:rPr>
              <a:t>Assets, liabilities, income, and expenses are </a:t>
            </a:r>
            <a:r>
              <a:rPr lang="en-IN" b="1" dirty="0">
                <a:latin typeface="Montserrat" panose="00000500000000000000" pitchFamily="2" charset="0"/>
              </a:rPr>
              <a:t>allocated to partners based on their distributive share</a:t>
            </a:r>
            <a:endParaRPr lang="en-IN" dirty="0">
              <a:latin typeface="Montserrat" panose="00000500000000000000" pitchFamily="2" charset="0"/>
            </a:endParaRPr>
          </a:p>
          <a:p>
            <a:pPr marL="285750" indent="-285750">
              <a:buFont typeface="Wingdings" panose="05000000000000000000" pitchFamily="2" charset="2"/>
              <a:buChar char="v"/>
            </a:pPr>
            <a:r>
              <a:rPr lang="en-IN" dirty="0">
                <a:latin typeface="Montserrat" panose="00000500000000000000" pitchFamily="2" charset="0"/>
              </a:rPr>
              <a:t>Each partner is taxed </a:t>
            </a:r>
            <a:r>
              <a:rPr lang="en-IN" b="1" dirty="0">
                <a:latin typeface="Montserrat" panose="00000500000000000000" pitchFamily="2" charset="0"/>
              </a:rPr>
              <a:t>individually</a:t>
            </a:r>
            <a:r>
              <a:rPr lang="en-IN" dirty="0">
                <a:latin typeface="Montserrat" panose="00000500000000000000" pitchFamily="2" charset="0"/>
              </a:rPr>
              <a:t> on their proportionate share of partnership income</a:t>
            </a:r>
          </a:p>
          <a:p>
            <a:pPr marL="285750" indent="-285750">
              <a:buFont typeface="Wingdings" panose="05000000000000000000" pitchFamily="2" charset="2"/>
              <a:buChar char="v"/>
            </a:pPr>
            <a:r>
              <a:rPr lang="en-IN" b="1" dirty="0">
                <a:latin typeface="Montserrat" panose="00000500000000000000" pitchFamily="2" charset="0"/>
              </a:rPr>
              <a:t>Key tax treatments</a:t>
            </a:r>
            <a:endParaRPr lang="en-IN" dirty="0">
              <a:latin typeface="Montserrat" panose="00000500000000000000" pitchFamily="2" charset="0"/>
            </a:endParaRPr>
          </a:p>
          <a:p>
            <a:pPr marL="742950" lvl="1" indent="-285750">
              <a:buFont typeface="Arial" panose="020B0604020202020204" pitchFamily="34" charset="0"/>
              <a:buChar char="•"/>
            </a:pPr>
            <a:r>
              <a:rPr lang="en-IN" dirty="0">
                <a:latin typeface="Montserrat" panose="00000500000000000000" pitchFamily="2" charset="0"/>
              </a:rPr>
              <a:t>Expenses incurred directly by a partner for partnership business are deductible at partner level</a:t>
            </a:r>
          </a:p>
          <a:p>
            <a:pPr marL="742950" lvl="1" indent="-285750">
              <a:buFont typeface="Arial" panose="020B0604020202020204" pitchFamily="34" charset="0"/>
              <a:buChar char="•"/>
            </a:pPr>
            <a:r>
              <a:rPr lang="en-IN" dirty="0">
                <a:latin typeface="Montserrat" panose="00000500000000000000" pitchFamily="2" charset="0"/>
              </a:rPr>
              <a:t>Interest paid by the partnership on partners’ capital is </a:t>
            </a:r>
            <a:r>
              <a:rPr lang="en-IN" b="1" dirty="0">
                <a:latin typeface="Montserrat" panose="00000500000000000000" pitchFamily="2" charset="0"/>
              </a:rPr>
              <a:t>not deductible</a:t>
            </a:r>
            <a:r>
              <a:rPr lang="en-IN" dirty="0">
                <a:latin typeface="Montserrat" panose="00000500000000000000" pitchFamily="2" charset="0"/>
              </a:rPr>
              <a:t> and is treated as income allocation</a:t>
            </a:r>
          </a:p>
          <a:p>
            <a:pPr marL="742950" lvl="1" indent="-285750">
              <a:buFont typeface="Arial" panose="020B0604020202020204" pitchFamily="34" charset="0"/>
              <a:buChar char="•"/>
            </a:pPr>
            <a:r>
              <a:rPr lang="en-IN" dirty="0">
                <a:latin typeface="Montserrat" panose="00000500000000000000" pitchFamily="2" charset="0"/>
              </a:rPr>
              <a:t>Foreign tax paid at partnership level is </a:t>
            </a:r>
            <a:r>
              <a:rPr lang="en-IN" b="1" dirty="0">
                <a:latin typeface="Montserrat" panose="00000500000000000000" pitchFamily="2" charset="0"/>
              </a:rPr>
              <a:t>passed through to partners</a:t>
            </a:r>
            <a:r>
              <a:rPr lang="en-IN" dirty="0">
                <a:latin typeface="Montserrat" panose="00000500000000000000" pitchFamily="2" charset="0"/>
              </a:rPr>
              <a:t> and credit is allowed proportionately</a:t>
            </a:r>
          </a:p>
          <a:p>
            <a:pPr marL="285750" indent="-285750">
              <a:buFont typeface="Wingdings" panose="05000000000000000000" pitchFamily="2" charset="2"/>
              <a:buChar char="v"/>
            </a:pPr>
            <a:endParaRPr lang="en-IN" b="1" dirty="0">
              <a:latin typeface="Montserrat" panose="00000500000000000000" pitchFamily="2" charset="0"/>
            </a:endParaRPr>
          </a:p>
          <a:p>
            <a:r>
              <a:rPr lang="en-IN" b="1" dirty="0">
                <a:latin typeface="Montserrat" panose="00000500000000000000" pitchFamily="2" charset="0"/>
              </a:rPr>
              <a:t>Optional tax treatment</a:t>
            </a:r>
            <a:endParaRPr lang="en-IN" dirty="0">
              <a:latin typeface="Montserrat" panose="00000500000000000000" pitchFamily="2" charset="0"/>
            </a:endParaRPr>
          </a:p>
          <a:p>
            <a:pPr marL="285750" indent="-285750">
              <a:buFont typeface="Wingdings" panose="05000000000000000000" pitchFamily="2" charset="2"/>
              <a:buChar char="v"/>
            </a:pPr>
            <a:r>
              <a:rPr lang="en-IN" dirty="0">
                <a:latin typeface="Montserrat" panose="00000500000000000000" pitchFamily="2" charset="0"/>
              </a:rPr>
              <a:t>Partners may elect for the partnership to be treated as a </a:t>
            </a:r>
            <a:r>
              <a:rPr lang="en-IN" b="1" dirty="0">
                <a:latin typeface="Montserrat" panose="00000500000000000000" pitchFamily="2" charset="0"/>
              </a:rPr>
              <a:t>separate taxable person</a:t>
            </a:r>
            <a:endParaRPr lang="en-IN" dirty="0">
              <a:latin typeface="Montserrat" panose="00000500000000000000" pitchFamily="2" charset="0"/>
            </a:endParaRPr>
          </a:p>
          <a:p>
            <a:pPr marL="285750" indent="-285750">
              <a:buFont typeface="Wingdings" panose="05000000000000000000" pitchFamily="2" charset="2"/>
              <a:buChar char="v"/>
            </a:pPr>
            <a:r>
              <a:rPr lang="en-IN" dirty="0">
                <a:latin typeface="Montserrat" panose="00000500000000000000" pitchFamily="2" charset="0"/>
              </a:rPr>
              <a:t>Where elected:</a:t>
            </a:r>
          </a:p>
          <a:p>
            <a:pPr marL="742950" lvl="1" indent="-285750">
              <a:buFont typeface="Arial" panose="020B0604020202020204" pitchFamily="34" charset="0"/>
              <a:buChar char="•"/>
            </a:pPr>
            <a:r>
              <a:rPr lang="en-IN" dirty="0">
                <a:latin typeface="Montserrat" panose="00000500000000000000" pitchFamily="2" charset="0"/>
              </a:rPr>
              <a:t>The partnership becomes the Taxable Person</a:t>
            </a:r>
          </a:p>
          <a:p>
            <a:pPr marL="742950" lvl="1" indent="-285750">
              <a:buFont typeface="Arial" panose="020B0604020202020204" pitchFamily="34" charset="0"/>
              <a:buChar char="•"/>
            </a:pPr>
            <a:r>
              <a:rPr lang="en-IN" dirty="0">
                <a:latin typeface="Montserrat" panose="00000500000000000000" pitchFamily="2" charset="0"/>
              </a:rPr>
              <a:t>Partners remain </a:t>
            </a:r>
            <a:r>
              <a:rPr lang="en-IN" b="1" dirty="0">
                <a:latin typeface="Montserrat" panose="00000500000000000000" pitchFamily="2" charset="0"/>
              </a:rPr>
              <a:t>jointly and severally liable</a:t>
            </a:r>
            <a:r>
              <a:rPr lang="en-IN" dirty="0">
                <a:latin typeface="Montserrat" panose="00000500000000000000" pitchFamily="2" charset="0"/>
              </a:rPr>
              <a:t> for Corporate Tax</a:t>
            </a:r>
          </a:p>
          <a:p>
            <a:pPr marL="742950" lvl="1" indent="-285750">
              <a:buFont typeface="Arial" panose="020B0604020202020204" pitchFamily="34" charset="0"/>
              <a:buChar char="•"/>
            </a:pPr>
            <a:r>
              <a:rPr lang="en-IN" dirty="0">
                <a:latin typeface="Montserrat" panose="00000500000000000000" pitchFamily="2" charset="0"/>
              </a:rPr>
              <a:t>One partner must be appointed to manage Corporate Tax compliance</a:t>
            </a:r>
          </a:p>
        </p:txBody>
      </p:sp>
      <p:sp>
        <p:nvSpPr>
          <p:cNvPr id="10" name="Rectangle 9">
            <a:extLst>
              <a:ext uri="{FF2B5EF4-FFF2-40B4-BE49-F238E27FC236}">
                <a16:creationId xmlns:a16="http://schemas.microsoft.com/office/drawing/2014/main" id="{828169A6-7CEC-FFD3-63D4-1AA1C9C900AA}"/>
              </a:ext>
            </a:extLst>
          </p:cNvPr>
          <p:cNvSpPr/>
          <p:nvPr/>
        </p:nvSpPr>
        <p:spPr>
          <a:xfrm>
            <a:off x="1551007" y="7634650"/>
            <a:ext cx="3988592" cy="276999"/>
          </a:xfrm>
          <a:prstGeom prst="rect">
            <a:avLst/>
          </a:prstGeom>
          <a:noFill/>
        </p:spPr>
        <p:txBody>
          <a:bodyPr wrap="none" lIns="91440" tIns="45720" rIns="91440" bIns="45720">
            <a:spAutoFit/>
          </a:bodyPr>
          <a:lstStyle/>
          <a:p>
            <a:r>
              <a:rPr lang="en-US" sz="1200" b="0" cap="none" spc="0" dirty="0">
                <a:ln w="0"/>
                <a:solidFill>
                  <a:schemeClr val="tx1"/>
                </a:solidFill>
                <a:latin typeface="Montserrat" panose="00000500000000000000" pitchFamily="2" charset="0"/>
              </a:rPr>
              <a:t>#refer Article 16 of Federal Decree-Law 47 of 2022</a:t>
            </a:r>
          </a:p>
        </p:txBody>
      </p:sp>
      <p:sp>
        <p:nvSpPr>
          <p:cNvPr id="7" name="Slide Number Placeholder 6">
            <a:extLst>
              <a:ext uri="{FF2B5EF4-FFF2-40B4-BE49-F238E27FC236}">
                <a16:creationId xmlns:a16="http://schemas.microsoft.com/office/drawing/2014/main" id="{F044D411-71B1-0630-1745-7AAF0075F29C}"/>
              </a:ext>
            </a:extLst>
          </p:cNvPr>
          <p:cNvSpPr>
            <a:spLocks noGrp="1"/>
          </p:cNvSpPr>
          <p:nvPr>
            <p:ph type="sldNum" sz="quarter" idx="12"/>
          </p:nvPr>
        </p:nvSpPr>
        <p:spPr/>
        <p:txBody>
          <a:bodyPr/>
          <a:lstStyle/>
          <a:p>
            <a:fld id="{9EEF8FA0-0E28-45DA-A438-FD13269BAD6D}" type="slidenum">
              <a:rPr lang="en-US" smtClean="0"/>
              <a:t>24</a:t>
            </a:fld>
            <a:endParaRPr lang="en-US"/>
          </a:p>
        </p:txBody>
      </p:sp>
    </p:spTree>
    <p:extLst>
      <p:ext uri="{BB962C8B-B14F-4D97-AF65-F5344CB8AC3E}">
        <p14:creationId xmlns:p14="http://schemas.microsoft.com/office/powerpoint/2010/main" val="2522745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2B341-95A1-6072-DB47-8AABAC583A31}"/>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59CBA669-FB7A-5683-0324-A56B51FC3991}"/>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686D6838-BD6F-F886-A57B-BCF812F619A2}"/>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4B4B87B3-A2BD-78F0-653B-AC4028D51781}"/>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832B865C-8BE5-269D-B994-2BF92072308E}"/>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EXEMPT PERSONS</a:t>
            </a:r>
          </a:p>
        </p:txBody>
      </p:sp>
      <p:pic>
        <p:nvPicPr>
          <p:cNvPr id="5" name="Picture 4">
            <a:extLst>
              <a:ext uri="{FF2B5EF4-FFF2-40B4-BE49-F238E27FC236}">
                <a16:creationId xmlns:a16="http://schemas.microsoft.com/office/drawing/2014/main" id="{083743EB-1C7D-9727-1F81-4AC3B260B79C}"/>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D65AC93A-7561-7D9E-11B7-21C576FC2B7F}"/>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pSp>
        <p:nvGrpSpPr>
          <p:cNvPr id="56" name="Group 55">
            <a:extLst>
              <a:ext uri="{FF2B5EF4-FFF2-40B4-BE49-F238E27FC236}">
                <a16:creationId xmlns:a16="http://schemas.microsoft.com/office/drawing/2014/main" id="{2AFCA768-C048-947A-3C48-E65EABDA9E13}"/>
              </a:ext>
            </a:extLst>
          </p:cNvPr>
          <p:cNvGrpSpPr/>
          <p:nvPr/>
        </p:nvGrpSpPr>
        <p:grpSpPr>
          <a:xfrm>
            <a:off x="1413164" y="2268267"/>
            <a:ext cx="12452465" cy="5213187"/>
            <a:chOff x="3785931" y="1800322"/>
            <a:chExt cx="7339327" cy="4393784"/>
          </a:xfrm>
        </p:grpSpPr>
        <p:sp>
          <p:nvSpPr>
            <p:cNvPr id="11" name="Rounded Rectangle 1">
              <a:extLst>
                <a:ext uri="{FF2B5EF4-FFF2-40B4-BE49-F238E27FC236}">
                  <a16:creationId xmlns:a16="http://schemas.microsoft.com/office/drawing/2014/main" id="{11419E1B-F70C-C6DD-70BA-62C344CB57E2}"/>
                </a:ext>
              </a:extLst>
            </p:cNvPr>
            <p:cNvSpPr/>
            <p:nvPr/>
          </p:nvSpPr>
          <p:spPr>
            <a:xfrm>
              <a:off x="3785931" y="1800322"/>
              <a:ext cx="1317315" cy="2299561"/>
            </a:xfrm>
            <a:custGeom>
              <a:avLst/>
              <a:gdLst/>
              <a:ahLst/>
              <a:cxnLst/>
              <a:rect l="0" t="0" r="0" b="0"/>
              <a:pathLst>
                <a:path w="1317315" h="2299561">
                  <a:moveTo>
                    <a:pt x="1317315" y="1960972"/>
                  </a:moveTo>
                  <a:cubicBezTo>
                    <a:pt x="1317315" y="1998617"/>
                    <a:pt x="1294881" y="2032632"/>
                    <a:pt x="1260286" y="2047460"/>
                  </a:cubicBezTo>
                  <a:lnTo>
                    <a:pt x="695722" y="2289415"/>
                  </a:lnTo>
                  <a:cubicBezTo>
                    <a:pt x="672058" y="2299561"/>
                    <a:pt x="645264" y="2299561"/>
                    <a:pt x="621592" y="2289415"/>
                  </a:cubicBezTo>
                  <a:lnTo>
                    <a:pt x="57028" y="2047460"/>
                  </a:lnTo>
                  <a:cubicBezTo>
                    <a:pt x="22433" y="2032632"/>
                    <a:pt x="0" y="1998617"/>
                    <a:pt x="0" y="1960972"/>
                  </a:cubicBezTo>
                  <a:lnTo>
                    <a:pt x="0" y="94093"/>
                  </a:lnTo>
                  <a:cubicBezTo>
                    <a:pt x="0" y="42130"/>
                    <a:pt x="42130" y="0"/>
                    <a:pt x="94093" y="0"/>
                  </a:cubicBezTo>
                  <a:lnTo>
                    <a:pt x="1223221" y="0"/>
                  </a:lnTo>
                  <a:cubicBezTo>
                    <a:pt x="1275184" y="0"/>
                    <a:pt x="1317315" y="42130"/>
                    <a:pt x="1317315" y="94093"/>
                  </a:cubicBezTo>
                  <a:lnTo>
                    <a:pt x="1317315" y="1960972"/>
                  </a:lnTo>
                </a:path>
              </a:pathLst>
            </a:custGeom>
            <a:gradFill rotWithShape="1">
              <a:gsLst>
                <a:gs pos="0">
                  <a:srgbClr val="FFEF63"/>
                </a:gs>
                <a:gs pos="100000">
                  <a:srgbClr val="FFE60A"/>
                </a:gs>
              </a:gsLst>
              <a:lin ang="5400000" scaled="1"/>
            </a:gradFill>
            <a:ln>
              <a:noFill/>
            </a:ln>
          </p:spPr>
          <p:txBody>
            <a:bodyPr rtlCol="0" anchor="ctr"/>
            <a:lstStyle/>
            <a:p>
              <a:pPr algn="ctr"/>
              <a:endParaRPr sz="1400">
                <a:latin typeface="Montserrat" panose="00000500000000000000" pitchFamily="2" charset="0"/>
              </a:endParaRPr>
            </a:p>
          </p:txBody>
        </p:sp>
        <p:sp>
          <p:nvSpPr>
            <p:cNvPr id="12" name="Rounded Rectangle 2">
              <a:extLst>
                <a:ext uri="{FF2B5EF4-FFF2-40B4-BE49-F238E27FC236}">
                  <a16:creationId xmlns:a16="http://schemas.microsoft.com/office/drawing/2014/main" id="{584ABEB6-B154-B501-D5CC-28E65AC683A2}"/>
                </a:ext>
              </a:extLst>
            </p:cNvPr>
            <p:cNvSpPr/>
            <p:nvPr/>
          </p:nvSpPr>
          <p:spPr>
            <a:xfrm>
              <a:off x="3785931" y="1800322"/>
              <a:ext cx="1317315" cy="2299560"/>
            </a:xfrm>
            <a:custGeom>
              <a:avLst/>
              <a:gdLst/>
              <a:ahLst/>
              <a:cxnLst/>
              <a:rect l="0" t="0" r="0" b="0"/>
              <a:pathLst>
                <a:path w="1317315" h="2299560">
                  <a:moveTo>
                    <a:pt x="1317315" y="94093"/>
                  </a:moveTo>
                  <a:cubicBezTo>
                    <a:pt x="1317315" y="42127"/>
                    <a:pt x="1275187" y="0"/>
                    <a:pt x="1223221" y="0"/>
                  </a:cubicBezTo>
                  <a:lnTo>
                    <a:pt x="94093" y="0"/>
                  </a:lnTo>
                  <a:cubicBezTo>
                    <a:pt x="42127" y="0"/>
                    <a:pt x="0" y="42127"/>
                    <a:pt x="0" y="94093"/>
                  </a:cubicBezTo>
                  <a:moveTo>
                    <a:pt x="1317315" y="1928922"/>
                  </a:moveTo>
                  <a:lnTo>
                    <a:pt x="1317315" y="94093"/>
                  </a:lnTo>
                  <a:moveTo>
                    <a:pt x="0" y="1928922"/>
                  </a:moveTo>
                  <a:lnTo>
                    <a:pt x="0" y="94093"/>
                  </a:lnTo>
                  <a:moveTo>
                    <a:pt x="1317315" y="1928925"/>
                  </a:moveTo>
                  <a:lnTo>
                    <a:pt x="1317315" y="1960973"/>
                  </a:lnTo>
                  <a:cubicBezTo>
                    <a:pt x="1317315" y="1998614"/>
                    <a:pt x="1294883" y="2032632"/>
                    <a:pt x="1260286" y="2047460"/>
                  </a:cubicBezTo>
                  <a:lnTo>
                    <a:pt x="695722" y="2289415"/>
                  </a:lnTo>
                  <a:cubicBezTo>
                    <a:pt x="672054" y="2299560"/>
                    <a:pt x="645261" y="2299560"/>
                    <a:pt x="621592" y="2289415"/>
                  </a:cubicBezTo>
                  <a:lnTo>
                    <a:pt x="57028" y="2047460"/>
                  </a:lnTo>
                  <a:cubicBezTo>
                    <a:pt x="22431" y="2032632"/>
                    <a:pt x="0" y="1998614"/>
                    <a:pt x="0" y="1960973"/>
                  </a:cubicBezTo>
                  <a:lnTo>
                    <a:pt x="0" y="1928925"/>
                  </a:lnTo>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13" name="Rounded Rectangle 3">
              <a:extLst>
                <a:ext uri="{FF2B5EF4-FFF2-40B4-BE49-F238E27FC236}">
                  <a16:creationId xmlns:a16="http://schemas.microsoft.com/office/drawing/2014/main" id="{B5EBBC46-01B3-3029-64B7-8D8057C0BF66}"/>
                </a:ext>
              </a:extLst>
            </p:cNvPr>
            <p:cNvSpPr/>
            <p:nvPr/>
          </p:nvSpPr>
          <p:spPr>
            <a:xfrm>
              <a:off x="5291434" y="1800322"/>
              <a:ext cx="1317315" cy="2299561"/>
            </a:xfrm>
            <a:custGeom>
              <a:avLst/>
              <a:gdLst/>
              <a:ahLst/>
              <a:cxnLst/>
              <a:rect l="0" t="0" r="0" b="0"/>
              <a:pathLst>
                <a:path w="1317315" h="2299561">
                  <a:moveTo>
                    <a:pt x="1317315" y="1960972"/>
                  </a:moveTo>
                  <a:cubicBezTo>
                    <a:pt x="1317315" y="1998617"/>
                    <a:pt x="1294881" y="2032632"/>
                    <a:pt x="1260286" y="2047460"/>
                  </a:cubicBezTo>
                  <a:lnTo>
                    <a:pt x="695722" y="2289415"/>
                  </a:lnTo>
                  <a:cubicBezTo>
                    <a:pt x="672058" y="2299561"/>
                    <a:pt x="645264" y="2299561"/>
                    <a:pt x="621592" y="2289415"/>
                  </a:cubicBezTo>
                  <a:lnTo>
                    <a:pt x="57028" y="2047460"/>
                  </a:lnTo>
                  <a:cubicBezTo>
                    <a:pt x="22433" y="2032632"/>
                    <a:pt x="0" y="1998617"/>
                    <a:pt x="0" y="1960972"/>
                  </a:cubicBezTo>
                  <a:lnTo>
                    <a:pt x="0" y="94093"/>
                  </a:lnTo>
                  <a:cubicBezTo>
                    <a:pt x="0" y="42130"/>
                    <a:pt x="42130" y="0"/>
                    <a:pt x="94093" y="0"/>
                  </a:cubicBezTo>
                  <a:lnTo>
                    <a:pt x="1223221" y="0"/>
                  </a:lnTo>
                  <a:cubicBezTo>
                    <a:pt x="1275184" y="0"/>
                    <a:pt x="1317315" y="42130"/>
                    <a:pt x="1317315" y="94093"/>
                  </a:cubicBezTo>
                  <a:lnTo>
                    <a:pt x="1317315" y="1960972"/>
                  </a:lnTo>
                </a:path>
              </a:pathLst>
            </a:custGeom>
            <a:gradFill rotWithShape="1">
              <a:gsLst>
                <a:gs pos="0">
                  <a:srgbClr val="FFA6A3"/>
                </a:gs>
                <a:gs pos="100000">
                  <a:srgbClr val="FD6A65"/>
                </a:gs>
              </a:gsLst>
              <a:lin ang="5400000" scaled="1"/>
            </a:gradFill>
            <a:ln>
              <a:noFill/>
            </a:ln>
          </p:spPr>
          <p:txBody>
            <a:bodyPr rtlCol="0" anchor="ctr"/>
            <a:lstStyle/>
            <a:p>
              <a:pPr algn="ctr"/>
              <a:endParaRPr sz="1400">
                <a:latin typeface="Montserrat" panose="00000500000000000000" pitchFamily="2" charset="0"/>
              </a:endParaRPr>
            </a:p>
          </p:txBody>
        </p:sp>
        <p:sp>
          <p:nvSpPr>
            <p:cNvPr id="14" name="Rounded Rectangle 4">
              <a:extLst>
                <a:ext uri="{FF2B5EF4-FFF2-40B4-BE49-F238E27FC236}">
                  <a16:creationId xmlns:a16="http://schemas.microsoft.com/office/drawing/2014/main" id="{E1C62B42-3100-8BFE-3105-2BF8DA372568}"/>
                </a:ext>
              </a:extLst>
            </p:cNvPr>
            <p:cNvSpPr/>
            <p:nvPr/>
          </p:nvSpPr>
          <p:spPr>
            <a:xfrm>
              <a:off x="5291434" y="1800322"/>
              <a:ext cx="1317315" cy="2299560"/>
            </a:xfrm>
            <a:custGeom>
              <a:avLst/>
              <a:gdLst/>
              <a:ahLst/>
              <a:cxnLst/>
              <a:rect l="0" t="0" r="0" b="0"/>
              <a:pathLst>
                <a:path w="1317315" h="2299560">
                  <a:moveTo>
                    <a:pt x="1317315" y="94093"/>
                  </a:moveTo>
                  <a:cubicBezTo>
                    <a:pt x="1317315" y="42127"/>
                    <a:pt x="1275187" y="0"/>
                    <a:pt x="1223221" y="0"/>
                  </a:cubicBezTo>
                  <a:lnTo>
                    <a:pt x="94093" y="0"/>
                  </a:lnTo>
                  <a:cubicBezTo>
                    <a:pt x="42127" y="0"/>
                    <a:pt x="0" y="42127"/>
                    <a:pt x="0" y="94093"/>
                  </a:cubicBezTo>
                  <a:moveTo>
                    <a:pt x="1317315" y="1928922"/>
                  </a:moveTo>
                  <a:lnTo>
                    <a:pt x="1317315" y="94093"/>
                  </a:lnTo>
                  <a:moveTo>
                    <a:pt x="0" y="1928922"/>
                  </a:moveTo>
                  <a:lnTo>
                    <a:pt x="0" y="94093"/>
                  </a:lnTo>
                  <a:moveTo>
                    <a:pt x="1317315" y="1928925"/>
                  </a:moveTo>
                  <a:lnTo>
                    <a:pt x="1317315" y="1960973"/>
                  </a:lnTo>
                  <a:cubicBezTo>
                    <a:pt x="1317315" y="1998614"/>
                    <a:pt x="1294883" y="2032632"/>
                    <a:pt x="1260286" y="2047460"/>
                  </a:cubicBezTo>
                  <a:lnTo>
                    <a:pt x="695722" y="2289415"/>
                  </a:lnTo>
                  <a:cubicBezTo>
                    <a:pt x="672054" y="2299560"/>
                    <a:pt x="645261" y="2299560"/>
                    <a:pt x="621592" y="2289415"/>
                  </a:cubicBezTo>
                  <a:lnTo>
                    <a:pt x="57028" y="2047460"/>
                  </a:lnTo>
                  <a:cubicBezTo>
                    <a:pt x="22431" y="2032632"/>
                    <a:pt x="0" y="1998614"/>
                    <a:pt x="0" y="1960973"/>
                  </a:cubicBezTo>
                  <a:lnTo>
                    <a:pt x="0" y="1928925"/>
                  </a:lnTo>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15" name="Rounded Rectangle 5">
              <a:extLst>
                <a:ext uri="{FF2B5EF4-FFF2-40B4-BE49-F238E27FC236}">
                  <a16:creationId xmlns:a16="http://schemas.microsoft.com/office/drawing/2014/main" id="{8BA74AAB-DFCA-75D1-3234-43D82461FD80}"/>
                </a:ext>
              </a:extLst>
            </p:cNvPr>
            <p:cNvSpPr/>
            <p:nvPr/>
          </p:nvSpPr>
          <p:spPr>
            <a:xfrm>
              <a:off x="6796937" y="1800322"/>
              <a:ext cx="1317315" cy="2299561"/>
            </a:xfrm>
            <a:custGeom>
              <a:avLst/>
              <a:gdLst/>
              <a:ahLst/>
              <a:cxnLst/>
              <a:rect l="0" t="0" r="0" b="0"/>
              <a:pathLst>
                <a:path w="1317315" h="2299561">
                  <a:moveTo>
                    <a:pt x="1317315" y="1960972"/>
                  </a:moveTo>
                  <a:cubicBezTo>
                    <a:pt x="1317315" y="1998617"/>
                    <a:pt x="1294881" y="2032632"/>
                    <a:pt x="1260286" y="2047460"/>
                  </a:cubicBezTo>
                  <a:lnTo>
                    <a:pt x="695722" y="2289415"/>
                  </a:lnTo>
                  <a:cubicBezTo>
                    <a:pt x="672058" y="2299561"/>
                    <a:pt x="645264" y="2299561"/>
                    <a:pt x="621592" y="2289415"/>
                  </a:cubicBezTo>
                  <a:lnTo>
                    <a:pt x="57028" y="2047460"/>
                  </a:lnTo>
                  <a:cubicBezTo>
                    <a:pt x="22433" y="2032632"/>
                    <a:pt x="0" y="1998617"/>
                    <a:pt x="0" y="1960972"/>
                  </a:cubicBezTo>
                  <a:lnTo>
                    <a:pt x="0" y="94093"/>
                  </a:lnTo>
                  <a:cubicBezTo>
                    <a:pt x="0" y="42130"/>
                    <a:pt x="42130" y="0"/>
                    <a:pt x="94093" y="0"/>
                  </a:cubicBezTo>
                  <a:lnTo>
                    <a:pt x="1223221" y="0"/>
                  </a:lnTo>
                  <a:cubicBezTo>
                    <a:pt x="1275184" y="0"/>
                    <a:pt x="1317315" y="42130"/>
                    <a:pt x="1317315" y="94093"/>
                  </a:cubicBezTo>
                  <a:lnTo>
                    <a:pt x="1317315" y="1960972"/>
                  </a:lnTo>
                </a:path>
              </a:pathLst>
            </a:custGeom>
            <a:gradFill rotWithShape="1">
              <a:gsLst>
                <a:gs pos="0">
                  <a:srgbClr val="E4A9FF"/>
                </a:gs>
                <a:gs pos="100000">
                  <a:srgbClr val="CD6AFB"/>
                </a:gs>
              </a:gsLst>
              <a:lin ang="5400000" scaled="1"/>
            </a:gradFill>
            <a:ln>
              <a:noFill/>
            </a:ln>
          </p:spPr>
          <p:txBody>
            <a:bodyPr rtlCol="0" anchor="ctr"/>
            <a:lstStyle/>
            <a:p>
              <a:pPr algn="ctr"/>
              <a:endParaRPr sz="1400">
                <a:latin typeface="Montserrat" panose="00000500000000000000" pitchFamily="2" charset="0"/>
              </a:endParaRPr>
            </a:p>
          </p:txBody>
        </p:sp>
        <p:sp>
          <p:nvSpPr>
            <p:cNvPr id="16" name="Rounded Rectangle 6">
              <a:extLst>
                <a:ext uri="{FF2B5EF4-FFF2-40B4-BE49-F238E27FC236}">
                  <a16:creationId xmlns:a16="http://schemas.microsoft.com/office/drawing/2014/main" id="{BF50A33C-FEB3-E435-500C-5AB694A18DC8}"/>
                </a:ext>
              </a:extLst>
            </p:cNvPr>
            <p:cNvSpPr/>
            <p:nvPr/>
          </p:nvSpPr>
          <p:spPr>
            <a:xfrm>
              <a:off x="6796937" y="1800322"/>
              <a:ext cx="1317315" cy="2299560"/>
            </a:xfrm>
            <a:custGeom>
              <a:avLst/>
              <a:gdLst/>
              <a:ahLst/>
              <a:cxnLst/>
              <a:rect l="0" t="0" r="0" b="0"/>
              <a:pathLst>
                <a:path w="1317315" h="2299560">
                  <a:moveTo>
                    <a:pt x="1317315" y="94093"/>
                  </a:moveTo>
                  <a:cubicBezTo>
                    <a:pt x="1317315" y="42127"/>
                    <a:pt x="1275187" y="0"/>
                    <a:pt x="1223221" y="0"/>
                  </a:cubicBezTo>
                  <a:lnTo>
                    <a:pt x="94093" y="0"/>
                  </a:lnTo>
                  <a:cubicBezTo>
                    <a:pt x="42127" y="0"/>
                    <a:pt x="0" y="42127"/>
                    <a:pt x="0" y="94093"/>
                  </a:cubicBezTo>
                  <a:moveTo>
                    <a:pt x="1317315" y="1928922"/>
                  </a:moveTo>
                  <a:lnTo>
                    <a:pt x="1317315" y="94093"/>
                  </a:lnTo>
                  <a:moveTo>
                    <a:pt x="0" y="1928922"/>
                  </a:moveTo>
                  <a:lnTo>
                    <a:pt x="0" y="94093"/>
                  </a:lnTo>
                  <a:moveTo>
                    <a:pt x="1317315" y="1928925"/>
                  </a:moveTo>
                  <a:lnTo>
                    <a:pt x="1317315" y="1960973"/>
                  </a:lnTo>
                  <a:cubicBezTo>
                    <a:pt x="1317315" y="1998614"/>
                    <a:pt x="1294883" y="2032632"/>
                    <a:pt x="1260286" y="2047460"/>
                  </a:cubicBezTo>
                  <a:lnTo>
                    <a:pt x="695722" y="2289415"/>
                  </a:lnTo>
                  <a:cubicBezTo>
                    <a:pt x="672054" y="2299560"/>
                    <a:pt x="645261" y="2299560"/>
                    <a:pt x="621592" y="2289415"/>
                  </a:cubicBezTo>
                  <a:lnTo>
                    <a:pt x="57028" y="2047460"/>
                  </a:lnTo>
                  <a:cubicBezTo>
                    <a:pt x="22431" y="2032632"/>
                    <a:pt x="0" y="1998614"/>
                    <a:pt x="0" y="1960973"/>
                  </a:cubicBezTo>
                  <a:lnTo>
                    <a:pt x="0" y="1928925"/>
                  </a:lnTo>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17" name="Rounded Rectangle 7">
              <a:extLst>
                <a:ext uri="{FF2B5EF4-FFF2-40B4-BE49-F238E27FC236}">
                  <a16:creationId xmlns:a16="http://schemas.microsoft.com/office/drawing/2014/main" id="{516EEEB8-7CB0-47EF-2B84-3C02C74B2567}"/>
                </a:ext>
              </a:extLst>
            </p:cNvPr>
            <p:cNvSpPr/>
            <p:nvPr/>
          </p:nvSpPr>
          <p:spPr>
            <a:xfrm>
              <a:off x="8302440" y="1800322"/>
              <a:ext cx="1317315" cy="2299561"/>
            </a:xfrm>
            <a:custGeom>
              <a:avLst/>
              <a:gdLst/>
              <a:ahLst/>
              <a:cxnLst/>
              <a:rect l="0" t="0" r="0" b="0"/>
              <a:pathLst>
                <a:path w="1317315" h="2299561">
                  <a:moveTo>
                    <a:pt x="1317315" y="1960972"/>
                  </a:moveTo>
                  <a:cubicBezTo>
                    <a:pt x="1317315" y="1998617"/>
                    <a:pt x="1294881" y="2032632"/>
                    <a:pt x="1260286" y="2047460"/>
                  </a:cubicBezTo>
                  <a:lnTo>
                    <a:pt x="695722" y="2289415"/>
                  </a:lnTo>
                  <a:cubicBezTo>
                    <a:pt x="672058" y="2299561"/>
                    <a:pt x="645264" y="2299561"/>
                    <a:pt x="621592" y="2289415"/>
                  </a:cubicBezTo>
                  <a:lnTo>
                    <a:pt x="57028" y="2047460"/>
                  </a:lnTo>
                  <a:cubicBezTo>
                    <a:pt x="22433" y="2032632"/>
                    <a:pt x="0" y="1998617"/>
                    <a:pt x="0" y="1960972"/>
                  </a:cubicBezTo>
                  <a:lnTo>
                    <a:pt x="0" y="94093"/>
                  </a:lnTo>
                  <a:cubicBezTo>
                    <a:pt x="0" y="42130"/>
                    <a:pt x="42130" y="0"/>
                    <a:pt x="94093" y="0"/>
                  </a:cubicBezTo>
                  <a:lnTo>
                    <a:pt x="1223221" y="0"/>
                  </a:lnTo>
                  <a:cubicBezTo>
                    <a:pt x="1275184" y="0"/>
                    <a:pt x="1317315" y="42130"/>
                    <a:pt x="1317315" y="94093"/>
                  </a:cubicBezTo>
                  <a:lnTo>
                    <a:pt x="1317315" y="1960972"/>
                  </a:lnTo>
                </a:path>
              </a:pathLst>
            </a:custGeom>
            <a:gradFill rotWithShape="1">
              <a:gsLst>
                <a:gs pos="0">
                  <a:srgbClr val="9CC2FF"/>
                </a:gs>
                <a:gs pos="100000">
                  <a:srgbClr val="4F92FF"/>
                </a:gs>
              </a:gsLst>
              <a:lin ang="5400000" scaled="1"/>
            </a:gradFill>
            <a:ln>
              <a:noFill/>
            </a:ln>
          </p:spPr>
          <p:txBody>
            <a:bodyPr rtlCol="0" anchor="ctr"/>
            <a:lstStyle/>
            <a:p>
              <a:pPr algn="ctr"/>
              <a:endParaRPr sz="1400">
                <a:latin typeface="Montserrat" panose="00000500000000000000" pitchFamily="2" charset="0"/>
              </a:endParaRPr>
            </a:p>
          </p:txBody>
        </p:sp>
        <p:sp>
          <p:nvSpPr>
            <p:cNvPr id="18" name="Rounded Rectangle 8">
              <a:extLst>
                <a:ext uri="{FF2B5EF4-FFF2-40B4-BE49-F238E27FC236}">
                  <a16:creationId xmlns:a16="http://schemas.microsoft.com/office/drawing/2014/main" id="{0B8D4131-FC3C-9F79-D62C-770BBA58F677}"/>
                </a:ext>
              </a:extLst>
            </p:cNvPr>
            <p:cNvSpPr/>
            <p:nvPr/>
          </p:nvSpPr>
          <p:spPr>
            <a:xfrm>
              <a:off x="8302440" y="1800322"/>
              <a:ext cx="1317315" cy="2299560"/>
            </a:xfrm>
            <a:custGeom>
              <a:avLst/>
              <a:gdLst/>
              <a:ahLst/>
              <a:cxnLst/>
              <a:rect l="0" t="0" r="0" b="0"/>
              <a:pathLst>
                <a:path w="1317315" h="2299560">
                  <a:moveTo>
                    <a:pt x="1317315" y="94093"/>
                  </a:moveTo>
                  <a:cubicBezTo>
                    <a:pt x="1317315" y="42127"/>
                    <a:pt x="1275187" y="0"/>
                    <a:pt x="1223221" y="0"/>
                  </a:cubicBezTo>
                  <a:lnTo>
                    <a:pt x="94093" y="0"/>
                  </a:lnTo>
                  <a:cubicBezTo>
                    <a:pt x="42127" y="0"/>
                    <a:pt x="0" y="42127"/>
                    <a:pt x="0" y="94093"/>
                  </a:cubicBezTo>
                  <a:moveTo>
                    <a:pt x="1317315" y="1928922"/>
                  </a:moveTo>
                  <a:lnTo>
                    <a:pt x="1317315" y="94093"/>
                  </a:lnTo>
                  <a:moveTo>
                    <a:pt x="0" y="1928922"/>
                  </a:moveTo>
                  <a:lnTo>
                    <a:pt x="0" y="94093"/>
                  </a:lnTo>
                  <a:moveTo>
                    <a:pt x="1317315" y="1928925"/>
                  </a:moveTo>
                  <a:lnTo>
                    <a:pt x="1317315" y="1960973"/>
                  </a:lnTo>
                  <a:cubicBezTo>
                    <a:pt x="1317315" y="1998614"/>
                    <a:pt x="1294883" y="2032632"/>
                    <a:pt x="1260286" y="2047460"/>
                  </a:cubicBezTo>
                  <a:lnTo>
                    <a:pt x="695722" y="2289415"/>
                  </a:lnTo>
                  <a:cubicBezTo>
                    <a:pt x="672054" y="2299560"/>
                    <a:pt x="645261" y="2299560"/>
                    <a:pt x="621592" y="2289415"/>
                  </a:cubicBezTo>
                  <a:lnTo>
                    <a:pt x="57028" y="2047460"/>
                  </a:lnTo>
                  <a:cubicBezTo>
                    <a:pt x="22431" y="2032632"/>
                    <a:pt x="0" y="1998614"/>
                    <a:pt x="0" y="1960973"/>
                  </a:cubicBezTo>
                  <a:lnTo>
                    <a:pt x="0" y="1928925"/>
                  </a:lnTo>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19" name="Rounded Rectangle 9">
              <a:extLst>
                <a:ext uri="{FF2B5EF4-FFF2-40B4-BE49-F238E27FC236}">
                  <a16:creationId xmlns:a16="http://schemas.microsoft.com/office/drawing/2014/main" id="{0549EAED-297C-AA83-33D9-04714AE96083}"/>
                </a:ext>
              </a:extLst>
            </p:cNvPr>
            <p:cNvSpPr/>
            <p:nvPr/>
          </p:nvSpPr>
          <p:spPr>
            <a:xfrm>
              <a:off x="9807943" y="1800322"/>
              <a:ext cx="1317315" cy="2299561"/>
            </a:xfrm>
            <a:custGeom>
              <a:avLst/>
              <a:gdLst/>
              <a:ahLst/>
              <a:cxnLst/>
              <a:rect l="0" t="0" r="0" b="0"/>
              <a:pathLst>
                <a:path w="1317315" h="2299561">
                  <a:moveTo>
                    <a:pt x="1317315" y="1960972"/>
                  </a:moveTo>
                  <a:cubicBezTo>
                    <a:pt x="1317315" y="1998617"/>
                    <a:pt x="1294881" y="2032632"/>
                    <a:pt x="1260286" y="2047460"/>
                  </a:cubicBezTo>
                  <a:lnTo>
                    <a:pt x="695722" y="2289415"/>
                  </a:lnTo>
                  <a:cubicBezTo>
                    <a:pt x="672058" y="2299561"/>
                    <a:pt x="645264" y="2299561"/>
                    <a:pt x="621592" y="2289415"/>
                  </a:cubicBezTo>
                  <a:lnTo>
                    <a:pt x="57028" y="2047460"/>
                  </a:lnTo>
                  <a:cubicBezTo>
                    <a:pt x="22433" y="2032632"/>
                    <a:pt x="0" y="1998617"/>
                    <a:pt x="0" y="1960972"/>
                  </a:cubicBezTo>
                  <a:lnTo>
                    <a:pt x="0" y="94093"/>
                  </a:lnTo>
                  <a:cubicBezTo>
                    <a:pt x="0" y="42130"/>
                    <a:pt x="42130" y="0"/>
                    <a:pt x="94093" y="0"/>
                  </a:cubicBezTo>
                  <a:lnTo>
                    <a:pt x="1223221" y="0"/>
                  </a:lnTo>
                  <a:cubicBezTo>
                    <a:pt x="1275184" y="0"/>
                    <a:pt x="1317315" y="42130"/>
                    <a:pt x="1317315" y="94093"/>
                  </a:cubicBezTo>
                  <a:lnTo>
                    <a:pt x="1317315" y="1960972"/>
                  </a:lnTo>
                </a:path>
              </a:pathLst>
            </a:custGeom>
            <a:gradFill rotWithShape="1">
              <a:gsLst>
                <a:gs pos="0">
                  <a:srgbClr val="83FAC1"/>
                </a:gs>
                <a:gs pos="100000">
                  <a:srgbClr val="44E095"/>
                </a:gs>
              </a:gsLst>
              <a:lin ang="5400000" scaled="1"/>
            </a:gradFill>
            <a:ln>
              <a:noFill/>
            </a:ln>
          </p:spPr>
          <p:txBody>
            <a:bodyPr rtlCol="0" anchor="ctr"/>
            <a:lstStyle/>
            <a:p>
              <a:pPr algn="ctr"/>
              <a:endParaRPr sz="1400" dirty="0">
                <a:latin typeface="Montserrat" panose="00000500000000000000" pitchFamily="2" charset="0"/>
              </a:endParaRPr>
            </a:p>
          </p:txBody>
        </p:sp>
        <p:sp>
          <p:nvSpPr>
            <p:cNvPr id="20" name="Rounded Rectangle 10">
              <a:extLst>
                <a:ext uri="{FF2B5EF4-FFF2-40B4-BE49-F238E27FC236}">
                  <a16:creationId xmlns:a16="http://schemas.microsoft.com/office/drawing/2014/main" id="{E405D02F-2859-DD87-F69B-A582DAE6EECC}"/>
                </a:ext>
              </a:extLst>
            </p:cNvPr>
            <p:cNvSpPr/>
            <p:nvPr/>
          </p:nvSpPr>
          <p:spPr>
            <a:xfrm>
              <a:off x="9807943" y="1800322"/>
              <a:ext cx="1317315" cy="2299560"/>
            </a:xfrm>
            <a:custGeom>
              <a:avLst/>
              <a:gdLst/>
              <a:ahLst/>
              <a:cxnLst/>
              <a:rect l="0" t="0" r="0" b="0"/>
              <a:pathLst>
                <a:path w="1317315" h="2299560">
                  <a:moveTo>
                    <a:pt x="1317315" y="94093"/>
                  </a:moveTo>
                  <a:cubicBezTo>
                    <a:pt x="1317315" y="42127"/>
                    <a:pt x="1275187" y="0"/>
                    <a:pt x="1223221" y="0"/>
                  </a:cubicBezTo>
                  <a:lnTo>
                    <a:pt x="94093" y="0"/>
                  </a:lnTo>
                  <a:cubicBezTo>
                    <a:pt x="42127" y="0"/>
                    <a:pt x="0" y="42127"/>
                    <a:pt x="0" y="94093"/>
                  </a:cubicBezTo>
                  <a:moveTo>
                    <a:pt x="1317315" y="1928922"/>
                  </a:moveTo>
                  <a:lnTo>
                    <a:pt x="1317315" y="94093"/>
                  </a:lnTo>
                  <a:moveTo>
                    <a:pt x="0" y="1928922"/>
                  </a:moveTo>
                  <a:lnTo>
                    <a:pt x="0" y="94093"/>
                  </a:lnTo>
                  <a:moveTo>
                    <a:pt x="1317315" y="1928925"/>
                  </a:moveTo>
                  <a:lnTo>
                    <a:pt x="1317315" y="1960973"/>
                  </a:lnTo>
                  <a:cubicBezTo>
                    <a:pt x="1317315" y="1998614"/>
                    <a:pt x="1294883" y="2032632"/>
                    <a:pt x="1260286" y="2047460"/>
                  </a:cubicBezTo>
                  <a:lnTo>
                    <a:pt x="695722" y="2289415"/>
                  </a:lnTo>
                  <a:cubicBezTo>
                    <a:pt x="672054" y="2299560"/>
                    <a:pt x="645261" y="2299560"/>
                    <a:pt x="621592" y="2289415"/>
                  </a:cubicBezTo>
                  <a:lnTo>
                    <a:pt x="57028" y="2047460"/>
                  </a:lnTo>
                  <a:cubicBezTo>
                    <a:pt x="22431" y="2032632"/>
                    <a:pt x="0" y="1998614"/>
                    <a:pt x="0" y="1960973"/>
                  </a:cubicBezTo>
                  <a:lnTo>
                    <a:pt x="0" y="1928925"/>
                  </a:lnTo>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21" name="Rounded Rectangle 11">
              <a:extLst>
                <a:ext uri="{FF2B5EF4-FFF2-40B4-BE49-F238E27FC236}">
                  <a16:creationId xmlns:a16="http://schemas.microsoft.com/office/drawing/2014/main" id="{AC6E6E00-DB35-03F6-566E-DA8917D2AC39}"/>
                </a:ext>
              </a:extLst>
            </p:cNvPr>
            <p:cNvSpPr/>
            <p:nvPr/>
          </p:nvSpPr>
          <p:spPr>
            <a:xfrm>
              <a:off x="4538683" y="3985473"/>
              <a:ext cx="1317315" cy="2205898"/>
            </a:xfrm>
            <a:custGeom>
              <a:avLst/>
              <a:gdLst/>
              <a:ahLst/>
              <a:cxnLst/>
              <a:rect l="0" t="0" r="0" b="0"/>
              <a:pathLst>
                <a:path w="1317315" h="2205898">
                  <a:moveTo>
                    <a:pt x="0" y="338581"/>
                  </a:moveTo>
                  <a:cubicBezTo>
                    <a:pt x="0" y="300943"/>
                    <a:pt x="22433" y="266920"/>
                    <a:pt x="57028" y="252093"/>
                  </a:cubicBezTo>
                  <a:lnTo>
                    <a:pt x="621592" y="10138"/>
                  </a:lnTo>
                  <a:cubicBezTo>
                    <a:pt x="645256" y="0"/>
                    <a:pt x="672058" y="0"/>
                    <a:pt x="695722" y="10138"/>
                  </a:cubicBezTo>
                  <a:lnTo>
                    <a:pt x="1260286" y="252093"/>
                  </a:lnTo>
                  <a:cubicBezTo>
                    <a:pt x="1294881" y="266920"/>
                    <a:pt x="1317315" y="300943"/>
                    <a:pt x="1317315" y="338581"/>
                  </a:cubicBezTo>
                  <a:lnTo>
                    <a:pt x="1317315" y="2111804"/>
                  </a:lnTo>
                  <a:cubicBezTo>
                    <a:pt x="1317315" y="2163768"/>
                    <a:pt x="1275184" y="2205898"/>
                    <a:pt x="1223221" y="2205898"/>
                  </a:cubicBezTo>
                  <a:lnTo>
                    <a:pt x="94093" y="2205898"/>
                  </a:lnTo>
                  <a:cubicBezTo>
                    <a:pt x="42130" y="2205898"/>
                    <a:pt x="0" y="2163768"/>
                    <a:pt x="0" y="2111804"/>
                  </a:cubicBezTo>
                  <a:lnTo>
                    <a:pt x="0" y="338581"/>
                  </a:lnTo>
                </a:path>
              </a:pathLst>
            </a:custGeom>
            <a:gradFill rotWithShape="1">
              <a:gsLst>
                <a:gs pos="0">
                  <a:srgbClr val="FFBF84"/>
                </a:gs>
                <a:gs pos="100000">
                  <a:srgbClr val="F99539"/>
                </a:gs>
              </a:gsLst>
              <a:lin ang="5400000" scaled="1"/>
            </a:gradFill>
            <a:ln>
              <a:noFill/>
            </a:ln>
          </p:spPr>
          <p:txBody>
            <a:bodyPr rtlCol="0" anchor="ctr"/>
            <a:lstStyle/>
            <a:p>
              <a:pPr algn="ctr"/>
              <a:endParaRPr sz="1400">
                <a:latin typeface="Montserrat" panose="00000500000000000000" pitchFamily="2" charset="0"/>
              </a:endParaRPr>
            </a:p>
          </p:txBody>
        </p:sp>
        <p:sp>
          <p:nvSpPr>
            <p:cNvPr id="22" name="Rounded Rectangle 12">
              <a:extLst>
                <a:ext uri="{FF2B5EF4-FFF2-40B4-BE49-F238E27FC236}">
                  <a16:creationId xmlns:a16="http://schemas.microsoft.com/office/drawing/2014/main" id="{1BD463BF-8FB9-B640-29C9-F2C28D228B78}"/>
                </a:ext>
              </a:extLst>
            </p:cNvPr>
            <p:cNvSpPr/>
            <p:nvPr/>
          </p:nvSpPr>
          <p:spPr>
            <a:xfrm>
              <a:off x="4538683" y="3985470"/>
              <a:ext cx="1317315" cy="2205901"/>
            </a:xfrm>
            <a:custGeom>
              <a:avLst/>
              <a:gdLst/>
              <a:ahLst/>
              <a:cxnLst/>
              <a:rect l="0" t="0" r="0" b="0"/>
              <a:pathLst>
                <a:path w="1317315" h="2205901">
                  <a:moveTo>
                    <a:pt x="0" y="2111807"/>
                  </a:moveTo>
                  <a:cubicBezTo>
                    <a:pt x="0" y="2163774"/>
                    <a:pt x="42127" y="2205901"/>
                    <a:pt x="94093" y="2205901"/>
                  </a:cubicBezTo>
                  <a:lnTo>
                    <a:pt x="1223221" y="2205901"/>
                  </a:lnTo>
                  <a:cubicBezTo>
                    <a:pt x="1275187" y="2205901"/>
                    <a:pt x="1317315" y="2163774"/>
                    <a:pt x="1317315" y="2111807"/>
                  </a:cubicBezTo>
                  <a:moveTo>
                    <a:pt x="1317315" y="2111805"/>
                  </a:moveTo>
                  <a:lnTo>
                    <a:pt x="1317315" y="371070"/>
                  </a:lnTo>
                  <a:moveTo>
                    <a:pt x="0" y="2111805"/>
                  </a:moveTo>
                  <a:lnTo>
                    <a:pt x="0" y="371070"/>
                  </a:lnTo>
                  <a:moveTo>
                    <a:pt x="0" y="370634"/>
                  </a:moveTo>
                  <a:lnTo>
                    <a:pt x="0" y="338585"/>
                  </a:lnTo>
                  <a:cubicBezTo>
                    <a:pt x="0" y="300945"/>
                    <a:pt x="22431" y="266926"/>
                    <a:pt x="57028" y="252099"/>
                  </a:cubicBezTo>
                  <a:lnTo>
                    <a:pt x="621592" y="10144"/>
                  </a:lnTo>
                  <a:cubicBezTo>
                    <a:pt x="645260" y="0"/>
                    <a:pt x="672054" y="0"/>
                    <a:pt x="695722" y="10144"/>
                  </a:cubicBezTo>
                  <a:lnTo>
                    <a:pt x="1260286" y="252099"/>
                  </a:lnTo>
                  <a:cubicBezTo>
                    <a:pt x="1294883" y="266926"/>
                    <a:pt x="1317315" y="300945"/>
                    <a:pt x="1317315" y="338585"/>
                  </a:cubicBezTo>
                  <a:lnTo>
                    <a:pt x="1317315" y="370634"/>
                  </a:lnTo>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23" name="Rounded Rectangle 13">
              <a:extLst>
                <a:ext uri="{FF2B5EF4-FFF2-40B4-BE49-F238E27FC236}">
                  <a16:creationId xmlns:a16="http://schemas.microsoft.com/office/drawing/2014/main" id="{AEE8A184-F031-360D-5012-D437749C9D4E}"/>
                </a:ext>
              </a:extLst>
            </p:cNvPr>
            <p:cNvSpPr/>
            <p:nvPr/>
          </p:nvSpPr>
          <p:spPr>
            <a:xfrm>
              <a:off x="6044186" y="3985473"/>
              <a:ext cx="1317315" cy="2205898"/>
            </a:xfrm>
            <a:custGeom>
              <a:avLst/>
              <a:gdLst/>
              <a:ahLst/>
              <a:cxnLst/>
              <a:rect l="0" t="0" r="0" b="0"/>
              <a:pathLst>
                <a:path w="1317315" h="2205898">
                  <a:moveTo>
                    <a:pt x="0" y="338581"/>
                  </a:moveTo>
                  <a:cubicBezTo>
                    <a:pt x="0" y="300943"/>
                    <a:pt x="22433" y="266920"/>
                    <a:pt x="57028" y="252093"/>
                  </a:cubicBezTo>
                  <a:lnTo>
                    <a:pt x="621592" y="10138"/>
                  </a:lnTo>
                  <a:cubicBezTo>
                    <a:pt x="645256" y="0"/>
                    <a:pt x="672058" y="0"/>
                    <a:pt x="695722" y="10138"/>
                  </a:cubicBezTo>
                  <a:lnTo>
                    <a:pt x="1260286" y="252093"/>
                  </a:lnTo>
                  <a:cubicBezTo>
                    <a:pt x="1294881" y="266920"/>
                    <a:pt x="1317315" y="300943"/>
                    <a:pt x="1317315" y="338581"/>
                  </a:cubicBezTo>
                  <a:lnTo>
                    <a:pt x="1317315" y="2111804"/>
                  </a:lnTo>
                  <a:cubicBezTo>
                    <a:pt x="1317315" y="2163776"/>
                    <a:pt x="1275184" y="2205898"/>
                    <a:pt x="1223221" y="2205898"/>
                  </a:cubicBezTo>
                  <a:lnTo>
                    <a:pt x="94093" y="2205898"/>
                  </a:lnTo>
                  <a:cubicBezTo>
                    <a:pt x="42130" y="2205898"/>
                    <a:pt x="0" y="2163768"/>
                    <a:pt x="0" y="2111804"/>
                  </a:cubicBezTo>
                  <a:lnTo>
                    <a:pt x="0" y="338581"/>
                  </a:lnTo>
                </a:path>
              </a:pathLst>
            </a:custGeom>
            <a:gradFill rotWithShape="1">
              <a:gsLst>
                <a:gs pos="0">
                  <a:srgbClr val="FFA1DA"/>
                </a:gs>
                <a:gs pos="100000">
                  <a:srgbClr val="F669BE"/>
                </a:gs>
              </a:gsLst>
              <a:lin ang="5400000" scaled="1"/>
            </a:gradFill>
            <a:ln>
              <a:noFill/>
            </a:ln>
          </p:spPr>
          <p:txBody>
            <a:bodyPr rtlCol="0" anchor="ctr"/>
            <a:lstStyle/>
            <a:p>
              <a:pPr algn="ctr"/>
              <a:endParaRPr sz="1400">
                <a:latin typeface="Montserrat" panose="00000500000000000000" pitchFamily="2" charset="0"/>
              </a:endParaRPr>
            </a:p>
          </p:txBody>
        </p:sp>
        <p:sp>
          <p:nvSpPr>
            <p:cNvPr id="24" name="Rounded Rectangle 14">
              <a:extLst>
                <a:ext uri="{FF2B5EF4-FFF2-40B4-BE49-F238E27FC236}">
                  <a16:creationId xmlns:a16="http://schemas.microsoft.com/office/drawing/2014/main" id="{BA948B30-E730-E994-69F4-3C8A1509B8DF}"/>
                </a:ext>
              </a:extLst>
            </p:cNvPr>
            <p:cNvSpPr/>
            <p:nvPr/>
          </p:nvSpPr>
          <p:spPr>
            <a:xfrm>
              <a:off x="6044186" y="3985470"/>
              <a:ext cx="1317315" cy="2205902"/>
            </a:xfrm>
            <a:custGeom>
              <a:avLst/>
              <a:gdLst/>
              <a:ahLst/>
              <a:cxnLst/>
              <a:rect l="0" t="0" r="0" b="0"/>
              <a:pathLst>
                <a:path w="1317315" h="2205902">
                  <a:moveTo>
                    <a:pt x="0" y="2111808"/>
                  </a:moveTo>
                  <a:cubicBezTo>
                    <a:pt x="0" y="2163774"/>
                    <a:pt x="42127" y="2205902"/>
                    <a:pt x="94093" y="2205902"/>
                  </a:cubicBezTo>
                  <a:lnTo>
                    <a:pt x="1223221" y="2205902"/>
                  </a:lnTo>
                  <a:cubicBezTo>
                    <a:pt x="1275187" y="2205902"/>
                    <a:pt x="1317315" y="2163774"/>
                    <a:pt x="1317315" y="2111808"/>
                  </a:cubicBezTo>
                  <a:moveTo>
                    <a:pt x="1317315" y="2111805"/>
                  </a:moveTo>
                  <a:lnTo>
                    <a:pt x="1317315" y="371070"/>
                  </a:lnTo>
                  <a:moveTo>
                    <a:pt x="0" y="2111805"/>
                  </a:moveTo>
                  <a:lnTo>
                    <a:pt x="0" y="371070"/>
                  </a:lnTo>
                  <a:moveTo>
                    <a:pt x="0" y="370634"/>
                  </a:moveTo>
                  <a:lnTo>
                    <a:pt x="0" y="338585"/>
                  </a:lnTo>
                  <a:cubicBezTo>
                    <a:pt x="0" y="300945"/>
                    <a:pt x="22431" y="266926"/>
                    <a:pt x="57028" y="252099"/>
                  </a:cubicBezTo>
                  <a:lnTo>
                    <a:pt x="621592" y="10144"/>
                  </a:lnTo>
                  <a:cubicBezTo>
                    <a:pt x="645260" y="0"/>
                    <a:pt x="672054" y="0"/>
                    <a:pt x="695722" y="10144"/>
                  </a:cubicBezTo>
                  <a:lnTo>
                    <a:pt x="1260286" y="252099"/>
                  </a:lnTo>
                  <a:cubicBezTo>
                    <a:pt x="1294883" y="266926"/>
                    <a:pt x="1317315" y="300945"/>
                    <a:pt x="1317315" y="338585"/>
                  </a:cubicBezTo>
                  <a:lnTo>
                    <a:pt x="1317315" y="370634"/>
                  </a:lnTo>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25" name="Rounded Rectangle 15">
              <a:extLst>
                <a:ext uri="{FF2B5EF4-FFF2-40B4-BE49-F238E27FC236}">
                  <a16:creationId xmlns:a16="http://schemas.microsoft.com/office/drawing/2014/main" id="{7B271511-3EAE-3723-B4F1-AC05D53457A1}"/>
                </a:ext>
              </a:extLst>
            </p:cNvPr>
            <p:cNvSpPr/>
            <p:nvPr/>
          </p:nvSpPr>
          <p:spPr>
            <a:xfrm>
              <a:off x="7549688" y="3985473"/>
              <a:ext cx="1317315" cy="2205898"/>
            </a:xfrm>
            <a:custGeom>
              <a:avLst/>
              <a:gdLst/>
              <a:ahLst/>
              <a:cxnLst/>
              <a:rect l="0" t="0" r="0" b="0"/>
              <a:pathLst>
                <a:path w="1317315" h="2205898">
                  <a:moveTo>
                    <a:pt x="0" y="338581"/>
                  </a:moveTo>
                  <a:cubicBezTo>
                    <a:pt x="0" y="300943"/>
                    <a:pt x="22433" y="266920"/>
                    <a:pt x="57028" y="252093"/>
                  </a:cubicBezTo>
                  <a:lnTo>
                    <a:pt x="621592" y="10138"/>
                  </a:lnTo>
                  <a:cubicBezTo>
                    <a:pt x="645256" y="0"/>
                    <a:pt x="672058" y="0"/>
                    <a:pt x="695722" y="10138"/>
                  </a:cubicBezTo>
                  <a:lnTo>
                    <a:pt x="1260286" y="252093"/>
                  </a:lnTo>
                  <a:cubicBezTo>
                    <a:pt x="1294881" y="266920"/>
                    <a:pt x="1317315" y="300943"/>
                    <a:pt x="1317315" y="338581"/>
                  </a:cubicBezTo>
                  <a:lnTo>
                    <a:pt x="1317315" y="2111804"/>
                  </a:lnTo>
                  <a:cubicBezTo>
                    <a:pt x="1317315" y="2163776"/>
                    <a:pt x="1275184" y="2205898"/>
                    <a:pt x="1223221" y="2205898"/>
                  </a:cubicBezTo>
                  <a:lnTo>
                    <a:pt x="94093" y="2205898"/>
                  </a:lnTo>
                  <a:cubicBezTo>
                    <a:pt x="42130" y="2205898"/>
                    <a:pt x="0" y="2163768"/>
                    <a:pt x="0" y="2111804"/>
                  </a:cubicBezTo>
                  <a:lnTo>
                    <a:pt x="0" y="338581"/>
                  </a:lnTo>
                </a:path>
              </a:pathLst>
            </a:custGeom>
            <a:gradFill rotWithShape="1">
              <a:gsLst>
                <a:gs pos="0">
                  <a:srgbClr val="BCABFF"/>
                </a:gs>
                <a:gs pos="100000">
                  <a:srgbClr val="886AFF"/>
                </a:gs>
              </a:gsLst>
              <a:lin ang="5400000" scaled="1"/>
            </a:gradFill>
            <a:ln>
              <a:noFill/>
            </a:ln>
          </p:spPr>
          <p:txBody>
            <a:bodyPr rtlCol="0" anchor="ctr"/>
            <a:lstStyle/>
            <a:p>
              <a:pPr algn="ctr"/>
              <a:endParaRPr sz="1400">
                <a:latin typeface="Montserrat" panose="00000500000000000000" pitchFamily="2" charset="0"/>
              </a:endParaRPr>
            </a:p>
          </p:txBody>
        </p:sp>
        <p:sp>
          <p:nvSpPr>
            <p:cNvPr id="26" name="Rounded Rectangle 16">
              <a:extLst>
                <a:ext uri="{FF2B5EF4-FFF2-40B4-BE49-F238E27FC236}">
                  <a16:creationId xmlns:a16="http://schemas.microsoft.com/office/drawing/2014/main" id="{4285FB80-D253-B51B-E2CE-2C12AEC7E209}"/>
                </a:ext>
              </a:extLst>
            </p:cNvPr>
            <p:cNvSpPr/>
            <p:nvPr/>
          </p:nvSpPr>
          <p:spPr>
            <a:xfrm>
              <a:off x="7549688" y="3985470"/>
              <a:ext cx="1317315" cy="2205902"/>
            </a:xfrm>
            <a:custGeom>
              <a:avLst/>
              <a:gdLst/>
              <a:ahLst/>
              <a:cxnLst/>
              <a:rect l="0" t="0" r="0" b="0"/>
              <a:pathLst>
                <a:path w="1317315" h="2205902">
                  <a:moveTo>
                    <a:pt x="0" y="2111808"/>
                  </a:moveTo>
                  <a:cubicBezTo>
                    <a:pt x="0" y="2163774"/>
                    <a:pt x="42127" y="2205902"/>
                    <a:pt x="94093" y="2205902"/>
                  </a:cubicBezTo>
                  <a:lnTo>
                    <a:pt x="1223221" y="2205902"/>
                  </a:lnTo>
                  <a:cubicBezTo>
                    <a:pt x="1275187" y="2205902"/>
                    <a:pt x="1317315" y="2163774"/>
                    <a:pt x="1317315" y="2111808"/>
                  </a:cubicBezTo>
                  <a:moveTo>
                    <a:pt x="1317315" y="2111805"/>
                  </a:moveTo>
                  <a:lnTo>
                    <a:pt x="1317315" y="371070"/>
                  </a:lnTo>
                  <a:moveTo>
                    <a:pt x="0" y="2111805"/>
                  </a:moveTo>
                  <a:lnTo>
                    <a:pt x="0" y="371070"/>
                  </a:lnTo>
                  <a:moveTo>
                    <a:pt x="0" y="370634"/>
                  </a:moveTo>
                  <a:lnTo>
                    <a:pt x="0" y="338585"/>
                  </a:lnTo>
                  <a:cubicBezTo>
                    <a:pt x="0" y="300945"/>
                    <a:pt x="22431" y="266926"/>
                    <a:pt x="57028" y="252099"/>
                  </a:cubicBezTo>
                  <a:lnTo>
                    <a:pt x="621592" y="10144"/>
                  </a:lnTo>
                  <a:cubicBezTo>
                    <a:pt x="645260" y="0"/>
                    <a:pt x="672054" y="0"/>
                    <a:pt x="695722" y="10144"/>
                  </a:cubicBezTo>
                  <a:lnTo>
                    <a:pt x="1260286" y="252099"/>
                  </a:lnTo>
                  <a:cubicBezTo>
                    <a:pt x="1294883" y="266926"/>
                    <a:pt x="1317315" y="300945"/>
                    <a:pt x="1317315" y="338585"/>
                  </a:cubicBezTo>
                  <a:lnTo>
                    <a:pt x="1317315" y="370634"/>
                  </a:lnTo>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27" name="Rounded Rectangle 17">
              <a:extLst>
                <a:ext uri="{FF2B5EF4-FFF2-40B4-BE49-F238E27FC236}">
                  <a16:creationId xmlns:a16="http://schemas.microsoft.com/office/drawing/2014/main" id="{37A490D8-DD96-D75F-BA14-51EE9AC4A3F5}"/>
                </a:ext>
              </a:extLst>
            </p:cNvPr>
            <p:cNvSpPr/>
            <p:nvPr/>
          </p:nvSpPr>
          <p:spPr>
            <a:xfrm>
              <a:off x="9055191" y="3985473"/>
              <a:ext cx="1317315" cy="2205898"/>
            </a:xfrm>
            <a:custGeom>
              <a:avLst/>
              <a:gdLst/>
              <a:ahLst/>
              <a:cxnLst/>
              <a:rect l="0" t="0" r="0" b="0"/>
              <a:pathLst>
                <a:path w="1317315" h="2205898">
                  <a:moveTo>
                    <a:pt x="0" y="338581"/>
                  </a:moveTo>
                  <a:cubicBezTo>
                    <a:pt x="0" y="300943"/>
                    <a:pt x="22433" y="266920"/>
                    <a:pt x="57028" y="252093"/>
                  </a:cubicBezTo>
                  <a:lnTo>
                    <a:pt x="621592" y="10138"/>
                  </a:lnTo>
                  <a:cubicBezTo>
                    <a:pt x="645256" y="0"/>
                    <a:pt x="672058" y="0"/>
                    <a:pt x="695722" y="10138"/>
                  </a:cubicBezTo>
                  <a:lnTo>
                    <a:pt x="1260286" y="252093"/>
                  </a:lnTo>
                  <a:cubicBezTo>
                    <a:pt x="1294881" y="266920"/>
                    <a:pt x="1317315" y="300943"/>
                    <a:pt x="1317315" y="338581"/>
                  </a:cubicBezTo>
                  <a:lnTo>
                    <a:pt x="1317315" y="2111804"/>
                  </a:lnTo>
                  <a:cubicBezTo>
                    <a:pt x="1317315" y="2163776"/>
                    <a:pt x="1275184" y="2205898"/>
                    <a:pt x="1223221" y="2205898"/>
                  </a:cubicBezTo>
                  <a:lnTo>
                    <a:pt x="94093" y="2205898"/>
                  </a:lnTo>
                  <a:cubicBezTo>
                    <a:pt x="42130" y="2205898"/>
                    <a:pt x="0" y="2163768"/>
                    <a:pt x="0" y="2111804"/>
                  </a:cubicBezTo>
                  <a:lnTo>
                    <a:pt x="0" y="338581"/>
                  </a:lnTo>
                </a:path>
              </a:pathLst>
            </a:custGeom>
            <a:gradFill rotWithShape="1">
              <a:gsLst>
                <a:gs pos="0">
                  <a:srgbClr val="7FDFFF"/>
                </a:gs>
                <a:gs pos="100000">
                  <a:srgbClr val="1AC6FF"/>
                </a:gs>
              </a:gsLst>
              <a:lin ang="5400000" scaled="1"/>
            </a:gradFill>
            <a:ln>
              <a:noFill/>
            </a:ln>
          </p:spPr>
          <p:txBody>
            <a:bodyPr rtlCol="0" anchor="ctr"/>
            <a:lstStyle/>
            <a:p>
              <a:pPr algn="ctr"/>
              <a:endParaRPr sz="1400">
                <a:latin typeface="Montserrat" panose="00000500000000000000" pitchFamily="2" charset="0"/>
              </a:endParaRPr>
            </a:p>
          </p:txBody>
        </p:sp>
        <p:sp>
          <p:nvSpPr>
            <p:cNvPr id="28" name="Rounded Rectangle 18">
              <a:extLst>
                <a:ext uri="{FF2B5EF4-FFF2-40B4-BE49-F238E27FC236}">
                  <a16:creationId xmlns:a16="http://schemas.microsoft.com/office/drawing/2014/main" id="{0BEA88AE-9EB5-DF2A-6607-0B70BD6A734B}"/>
                </a:ext>
              </a:extLst>
            </p:cNvPr>
            <p:cNvSpPr/>
            <p:nvPr/>
          </p:nvSpPr>
          <p:spPr>
            <a:xfrm>
              <a:off x="9055191" y="3985470"/>
              <a:ext cx="1317315" cy="2205902"/>
            </a:xfrm>
            <a:custGeom>
              <a:avLst/>
              <a:gdLst/>
              <a:ahLst/>
              <a:cxnLst/>
              <a:rect l="0" t="0" r="0" b="0"/>
              <a:pathLst>
                <a:path w="1317315" h="2205902">
                  <a:moveTo>
                    <a:pt x="0" y="2111808"/>
                  </a:moveTo>
                  <a:cubicBezTo>
                    <a:pt x="0" y="2163774"/>
                    <a:pt x="42127" y="2205902"/>
                    <a:pt x="94093" y="2205902"/>
                  </a:cubicBezTo>
                  <a:lnTo>
                    <a:pt x="1223221" y="2205902"/>
                  </a:lnTo>
                  <a:cubicBezTo>
                    <a:pt x="1275187" y="2205902"/>
                    <a:pt x="1317315" y="2163774"/>
                    <a:pt x="1317315" y="2111808"/>
                  </a:cubicBezTo>
                  <a:moveTo>
                    <a:pt x="1317315" y="2111805"/>
                  </a:moveTo>
                  <a:lnTo>
                    <a:pt x="1317315" y="371070"/>
                  </a:lnTo>
                  <a:moveTo>
                    <a:pt x="0" y="2111805"/>
                  </a:moveTo>
                  <a:lnTo>
                    <a:pt x="0" y="371070"/>
                  </a:lnTo>
                  <a:moveTo>
                    <a:pt x="0" y="370634"/>
                  </a:moveTo>
                  <a:lnTo>
                    <a:pt x="0" y="338585"/>
                  </a:lnTo>
                  <a:cubicBezTo>
                    <a:pt x="0" y="300945"/>
                    <a:pt x="22431" y="266926"/>
                    <a:pt x="57028" y="252099"/>
                  </a:cubicBezTo>
                  <a:lnTo>
                    <a:pt x="621592" y="10144"/>
                  </a:lnTo>
                  <a:cubicBezTo>
                    <a:pt x="645260" y="0"/>
                    <a:pt x="672054" y="0"/>
                    <a:pt x="695722" y="10144"/>
                  </a:cubicBezTo>
                  <a:lnTo>
                    <a:pt x="1260286" y="252099"/>
                  </a:lnTo>
                  <a:cubicBezTo>
                    <a:pt x="1294883" y="266926"/>
                    <a:pt x="1317315" y="300945"/>
                    <a:pt x="1317315" y="338585"/>
                  </a:cubicBezTo>
                  <a:lnTo>
                    <a:pt x="1317315" y="370634"/>
                  </a:lnTo>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29" name="TextBox 28">
              <a:extLst>
                <a:ext uri="{FF2B5EF4-FFF2-40B4-BE49-F238E27FC236}">
                  <a16:creationId xmlns:a16="http://schemas.microsoft.com/office/drawing/2014/main" id="{F9518D66-792C-76A2-14B4-1C305178FD53}"/>
                </a:ext>
              </a:extLst>
            </p:cNvPr>
            <p:cNvSpPr txBox="1"/>
            <p:nvPr/>
          </p:nvSpPr>
          <p:spPr>
            <a:xfrm>
              <a:off x="4093006" y="2380568"/>
              <a:ext cx="703149" cy="338993"/>
            </a:xfrm>
            <a:prstGeom prst="rect">
              <a:avLst/>
            </a:prstGeom>
            <a:noFill/>
            <a:ln>
              <a:noFill/>
            </a:ln>
          </p:spPr>
          <p:txBody>
            <a:bodyPr wrap="none" lIns="0" tIns="0" rIns="0" bIns="0" anchor="t">
              <a:spAutoFit/>
            </a:bodyPr>
            <a:lstStyle/>
            <a:p>
              <a:pPr algn="ctr"/>
              <a:r>
                <a:rPr sz="1400" b="1" dirty="0">
                  <a:solidFill>
                    <a:srgbClr val="484848"/>
                  </a:solidFill>
                  <a:latin typeface="Montserrat" panose="00000500000000000000" pitchFamily="2" charset="0"/>
                </a:rPr>
                <a:t>Government
Entities</a:t>
              </a:r>
            </a:p>
          </p:txBody>
        </p:sp>
        <p:sp>
          <p:nvSpPr>
            <p:cNvPr id="30" name="TextBox 29">
              <a:extLst>
                <a:ext uri="{FF2B5EF4-FFF2-40B4-BE49-F238E27FC236}">
                  <a16:creationId xmlns:a16="http://schemas.microsoft.com/office/drawing/2014/main" id="{D8334A3A-0D5A-DAAC-2BF3-6C948E1DE310}"/>
                </a:ext>
              </a:extLst>
            </p:cNvPr>
            <p:cNvSpPr txBox="1"/>
            <p:nvPr/>
          </p:nvSpPr>
          <p:spPr>
            <a:xfrm>
              <a:off x="5638670" y="2380568"/>
              <a:ext cx="622899" cy="338993"/>
            </a:xfrm>
            <a:prstGeom prst="rect">
              <a:avLst/>
            </a:prstGeom>
            <a:noFill/>
            <a:ln>
              <a:noFill/>
            </a:ln>
          </p:spPr>
          <p:txBody>
            <a:bodyPr wrap="none" lIns="0" tIns="0" rIns="0" bIns="0" anchor="t">
              <a:spAutoFit/>
            </a:bodyPr>
            <a:lstStyle/>
            <a:p>
              <a:pPr algn="ctr"/>
              <a:r>
                <a:rPr sz="1400" b="1">
                  <a:solidFill>
                    <a:srgbClr val="484848"/>
                  </a:solidFill>
                  <a:latin typeface="Montserrat" panose="00000500000000000000" pitchFamily="2" charset="0"/>
                </a:rPr>
                <a:t>Extractive
Businesses</a:t>
              </a:r>
            </a:p>
          </p:txBody>
        </p:sp>
        <p:sp>
          <p:nvSpPr>
            <p:cNvPr id="31" name="TextBox 30">
              <a:extLst>
                <a:ext uri="{FF2B5EF4-FFF2-40B4-BE49-F238E27FC236}">
                  <a16:creationId xmlns:a16="http://schemas.microsoft.com/office/drawing/2014/main" id="{7308E5D1-82AD-A859-A193-43670764062C}"/>
                </a:ext>
              </a:extLst>
            </p:cNvPr>
            <p:cNvSpPr txBox="1"/>
            <p:nvPr/>
          </p:nvSpPr>
          <p:spPr>
            <a:xfrm>
              <a:off x="3872332" y="2847117"/>
              <a:ext cx="1144529" cy="508489"/>
            </a:xfrm>
            <a:prstGeom prst="rect">
              <a:avLst/>
            </a:prstGeom>
            <a:noFill/>
            <a:ln>
              <a:noFill/>
            </a:ln>
          </p:spPr>
          <p:txBody>
            <a:bodyPr wrap="none" lIns="0" tIns="0" rIns="0" bIns="0" anchor="t">
              <a:spAutoFit/>
            </a:bodyPr>
            <a:lstStyle/>
            <a:p>
              <a:pPr algn="ctr"/>
              <a:r>
                <a:rPr sz="1400" b="1" dirty="0">
                  <a:solidFill>
                    <a:srgbClr val="484848"/>
                  </a:solidFill>
                  <a:latin typeface="Montserrat" panose="00000500000000000000" pitchFamily="2" charset="0"/>
                </a:rPr>
                <a:t>Entities carrying out
sovereign or public
functions.</a:t>
              </a:r>
            </a:p>
          </p:txBody>
        </p:sp>
        <p:sp>
          <p:nvSpPr>
            <p:cNvPr id="32" name="TextBox 31">
              <a:extLst>
                <a:ext uri="{FF2B5EF4-FFF2-40B4-BE49-F238E27FC236}">
                  <a16:creationId xmlns:a16="http://schemas.microsoft.com/office/drawing/2014/main" id="{5B0E65B7-9EAE-A8AA-ECB2-E94EF89D8388}"/>
                </a:ext>
              </a:extLst>
            </p:cNvPr>
            <p:cNvSpPr txBox="1"/>
            <p:nvPr/>
          </p:nvSpPr>
          <p:spPr>
            <a:xfrm>
              <a:off x="5374033" y="2847117"/>
              <a:ext cx="1152171" cy="508489"/>
            </a:xfrm>
            <a:prstGeom prst="rect">
              <a:avLst/>
            </a:prstGeom>
            <a:noFill/>
            <a:ln>
              <a:noFill/>
            </a:ln>
          </p:spPr>
          <p:txBody>
            <a:bodyPr wrap="none" lIns="0" tIns="0" rIns="0" bIns="0" anchor="t">
              <a:spAutoFit/>
            </a:bodyPr>
            <a:lstStyle/>
            <a:p>
              <a:pPr algn="ctr"/>
              <a:r>
                <a:rPr sz="1400" b="1">
                  <a:solidFill>
                    <a:srgbClr val="484848"/>
                  </a:solidFill>
                  <a:latin typeface="Montserrat" panose="00000500000000000000" pitchFamily="2" charset="0"/>
                </a:rPr>
                <a:t>Businesses engaged
in the extraction of
natural resources.</a:t>
              </a:r>
            </a:p>
          </p:txBody>
        </p:sp>
        <p:sp>
          <p:nvSpPr>
            <p:cNvPr id="33" name="TextBox 32">
              <a:extLst>
                <a:ext uri="{FF2B5EF4-FFF2-40B4-BE49-F238E27FC236}">
                  <a16:creationId xmlns:a16="http://schemas.microsoft.com/office/drawing/2014/main" id="{7B2F023B-F555-ADD4-3858-44C61074E6EA}"/>
                </a:ext>
              </a:extLst>
            </p:cNvPr>
            <p:cNvSpPr txBox="1"/>
            <p:nvPr/>
          </p:nvSpPr>
          <p:spPr>
            <a:xfrm>
              <a:off x="6908624" y="2705976"/>
              <a:ext cx="1093894" cy="677985"/>
            </a:xfrm>
            <a:prstGeom prst="rect">
              <a:avLst/>
            </a:prstGeom>
            <a:noFill/>
            <a:ln>
              <a:noFill/>
            </a:ln>
          </p:spPr>
          <p:txBody>
            <a:bodyPr wrap="none" lIns="0" tIns="0" rIns="0" bIns="0" anchor="t">
              <a:spAutoFit/>
            </a:bodyPr>
            <a:lstStyle/>
            <a:p>
              <a:pPr algn="ctr"/>
              <a:r>
                <a:rPr sz="1400" b="1">
                  <a:solidFill>
                    <a:srgbClr val="484848"/>
                  </a:solidFill>
                  <a:latin typeface="Montserrat" panose="00000500000000000000" pitchFamily="2" charset="0"/>
                </a:rPr>
                <a:t>Approved charities,
foundations, and
not-for-profit
organisations.</a:t>
              </a:r>
            </a:p>
          </p:txBody>
        </p:sp>
        <p:sp>
          <p:nvSpPr>
            <p:cNvPr id="34" name="TextBox 33">
              <a:extLst>
                <a:ext uri="{FF2B5EF4-FFF2-40B4-BE49-F238E27FC236}">
                  <a16:creationId xmlns:a16="http://schemas.microsoft.com/office/drawing/2014/main" id="{7E318148-5605-DF07-98B2-89EE74625EEE}"/>
                </a:ext>
              </a:extLst>
            </p:cNvPr>
            <p:cNvSpPr txBox="1"/>
            <p:nvPr/>
          </p:nvSpPr>
          <p:spPr>
            <a:xfrm>
              <a:off x="8354342" y="2564835"/>
              <a:ext cx="1224778" cy="847482"/>
            </a:xfrm>
            <a:prstGeom prst="rect">
              <a:avLst/>
            </a:prstGeom>
            <a:noFill/>
            <a:ln>
              <a:noFill/>
            </a:ln>
          </p:spPr>
          <p:txBody>
            <a:bodyPr wrap="none" lIns="0" tIns="0" rIns="0" bIns="0" anchor="t">
              <a:spAutoFit/>
            </a:bodyPr>
            <a:lstStyle/>
            <a:p>
              <a:r>
                <a:rPr lang="en-IN" sz="1400" b="1" dirty="0">
                  <a:solidFill>
                    <a:srgbClr val="484848"/>
                  </a:solidFill>
                  <a:latin typeface="Montserrat" panose="00000500000000000000" pitchFamily="2" charset="0"/>
                </a:rPr>
                <a:t>Examples are:</a:t>
              </a:r>
            </a:p>
            <a:p>
              <a:pPr marL="228600" indent="-228600">
                <a:buAutoNum type="alphaLcPeriod"/>
              </a:pPr>
              <a:r>
                <a:rPr lang="en-IN" sz="1400" b="1" dirty="0">
                  <a:solidFill>
                    <a:srgbClr val="484848"/>
                  </a:solidFill>
                  <a:latin typeface="Montserrat" panose="00000500000000000000" pitchFamily="2" charset="0"/>
                </a:rPr>
                <a:t>REITs</a:t>
              </a:r>
            </a:p>
            <a:p>
              <a:pPr marL="228600" indent="-228600">
                <a:buAutoNum type="alphaLcPeriod"/>
              </a:pPr>
              <a:r>
                <a:rPr lang="en-IN" sz="1400" b="1" dirty="0">
                  <a:solidFill>
                    <a:srgbClr val="484848"/>
                  </a:solidFill>
                  <a:latin typeface="Montserrat" panose="00000500000000000000" pitchFamily="2" charset="0"/>
                </a:rPr>
                <a:t>Private Equity fund</a:t>
              </a:r>
            </a:p>
            <a:p>
              <a:pPr marL="228600" indent="-228600">
                <a:buAutoNum type="alphaLcPeriod"/>
              </a:pPr>
              <a:r>
                <a:rPr lang="en-IN" sz="1400" b="1" dirty="0">
                  <a:solidFill>
                    <a:srgbClr val="484848"/>
                  </a:solidFill>
                  <a:latin typeface="Montserrat" panose="00000500000000000000" pitchFamily="2" charset="0"/>
                </a:rPr>
                <a:t>Hedge Fund</a:t>
              </a:r>
            </a:p>
            <a:p>
              <a:pPr marL="228600" indent="-228600">
                <a:buAutoNum type="alphaLcPeriod"/>
              </a:pPr>
              <a:r>
                <a:rPr lang="en-IN" sz="1400" b="1" dirty="0">
                  <a:solidFill>
                    <a:srgbClr val="484848"/>
                  </a:solidFill>
                  <a:latin typeface="Montserrat" panose="00000500000000000000" pitchFamily="2" charset="0"/>
                </a:rPr>
                <a:t>Mutual Funds</a:t>
              </a:r>
              <a:endParaRPr sz="1400" b="1" dirty="0">
                <a:solidFill>
                  <a:srgbClr val="484848"/>
                </a:solidFill>
                <a:latin typeface="Montserrat" panose="00000500000000000000" pitchFamily="2" charset="0"/>
              </a:endParaRPr>
            </a:p>
          </p:txBody>
        </p:sp>
        <p:sp>
          <p:nvSpPr>
            <p:cNvPr id="35" name="TextBox 34">
              <a:extLst>
                <a:ext uri="{FF2B5EF4-FFF2-40B4-BE49-F238E27FC236}">
                  <a16:creationId xmlns:a16="http://schemas.microsoft.com/office/drawing/2014/main" id="{A61A1D69-70FB-8F54-39C1-B78FB20D54CB}"/>
                </a:ext>
              </a:extLst>
            </p:cNvPr>
            <p:cNvSpPr txBox="1"/>
            <p:nvPr/>
          </p:nvSpPr>
          <p:spPr>
            <a:xfrm>
              <a:off x="9905789" y="2564835"/>
              <a:ext cx="1121599" cy="847482"/>
            </a:xfrm>
            <a:prstGeom prst="rect">
              <a:avLst/>
            </a:prstGeom>
            <a:noFill/>
            <a:ln>
              <a:noFill/>
            </a:ln>
          </p:spPr>
          <p:txBody>
            <a:bodyPr wrap="none" lIns="0" tIns="0" rIns="0" bIns="0" anchor="t">
              <a:spAutoFit/>
            </a:bodyPr>
            <a:lstStyle/>
            <a:p>
              <a:pPr algn="ctr"/>
              <a:r>
                <a:rPr sz="1400" b="1">
                  <a:solidFill>
                    <a:srgbClr val="484848"/>
                  </a:solidFill>
                  <a:latin typeface="Montserrat" panose="00000500000000000000" pitchFamily="2" charset="0"/>
                </a:rPr>
                <a:t>Other persons as
may be specified by
Cabinet or
Ministerial
Decisions.</a:t>
              </a:r>
            </a:p>
          </p:txBody>
        </p:sp>
        <p:sp>
          <p:nvSpPr>
            <p:cNvPr id="36" name="Rounded Rectangle 26">
              <a:extLst>
                <a:ext uri="{FF2B5EF4-FFF2-40B4-BE49-F238E27FC236}">
                  <a16:creationId xmlns:a16="http://schemas.microsoft.com/office/drawing/2014/main" id="{092DBAE3-62D4-30D5-8559-A53BD791D6B4}"/>
                </a:ext>
              </a:extLst>
            </p:cNvPr>
            <p:cNvSpPr/>
            <p:nvPr/>
          </p:nvSpPr>
          <p:spPr>
            <a:xfrm>
              <a:off x="4209354" y="3352872"/>
              <a:ext cx="450555" cy="450480"/>
            </a:xfrm>
            <a:custGeom>
              <a:avLst/>
              <a:gdLst/>
              <a:ahLst/>
              <a:cxnLst/>
              <a:rect l="0" t="0" r="0" b="0"/>
              <a:pathLst>
                <a:path w="450555" h="450480">
                  <a:moveTo>
                    <a:pt x="235234" y="18779"/>
                  </a:moveTo>
                  <a:lnTo>
                    <a:pt x="316332" y="18779"/>
                  </a:lnTo>
                  <a:lnTo>
                    <a:pt x="316332" y="86978"/>
                  </a:lnTo>
                  <a:lnTo>
                    <a:pt x="235234" y="86978"/>
                  </a:lnTo>
                  <a:close/>
                  <a:moveTo>
                    <a:pt x="194680" y="384701"/>
                  </a:moveTo>
                  <a:cubicBezTo>
                    <a:pt x="194680" y="362304"/>
                    <a:pt x="212836" y="344148"/>
                    <a:pt x="235232" y="344148"/>
                  </a:cubicBezTo>
                  <a:cubicBezTo>
                    <a:pt x="257629" y="344148"/>
                    <a:pt x="275785" y="362304"/>
                    <a:pt x="275785" y="384701"/>
                  </a:cubicBezTo>
                  <a:lnTo>
                    <a:pt x="275785" y="450480"/>
                  </a:lnTo>
                  <a:lnTo>
                    <a:pt x="194680" y="450480"/>
                  </a:lnTo>
                  <a:lnTo>
                    <a:pt x="194680" y="384701"/>
                  </a:lnTo>
                  <a:close/>
                  <a:moveTo>
                    <a:pt x="235234" y="138587"/>
                  </a:moveTo>
                  <a:lnTo>
                    <a:pt x="235234" y="74993"/>
                  </a:lnTo>
                  <a:moveTo>
                    <a:pt x="117532" y="256290"/>
                  </a:moveTo>
                  <a:lnTo>
                    <a:pt x="117532" y="450480"/>
                  </a:lnTo>
                  <a:lnTo>
                    <a:pt x="352936" y="450480"/>
                  </a:lnTo>
                  <a:lnTo>
                    <a:pt x="352936" y="256290"/>
                  </a:lnTo>
                  <a:moveTo>
                    <a:pt x="353900" y="311290"/>
                  </a:moveTo>
                  <a:lnTo>
                    <a:pt x="450555" y="311290"/>
                  </a:lnTo>
                  <a:lnTo>
                    <a:pt x="450555" y="450480"/>
                  </a:lnTo>
                  <a:lnTo>
                    <a:pt x="19913" y="450480"/>
                  </a:lnTo>
                  <a:lnTo>
                    <a:pt x="19913" y="311290"/>
                  </a:lnTo>
                  <a:lnTo>
                    <a:pt x="116025" y="311290"/>
                  </a:lnTo>
                  <a:moveTo>
                    <a:pt x="0" y="0"/>
                  </a:moveTo>
                  <a:moveTo>
                    <a:pt x="89447" y="256290"/>
                  </a:moveTo>
                  <a:lnTo>
                    <a:pt x="381021" y="256290"/>
                  </a:lnTo>
                  <a:moveTo>
                    <a:pt x="352936" y="256290"/>
                  </a:moveTo>
                  <a:cubicBezTo>
                    <a:pt x="352936" y="191284"/>
                    <a:pt x="300240" y="138587"/>
                    <a:pt x="235234" y="138587"/>
                  </a:cubicBezTo>
                  <a:cubicBezTo>
                    <a:pt x="170229" y="138587"/>
                    <a:pt x="117531" y="191284"/>
                    <a:pt x="117531" y="256290"/>
                  </a:cubicBezTo>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37" name="Rounded Rectangle 27">
              <a:extLst>
                <a:ext uri="{FF2B5EF4-FFF2-40B4-BE49-F238E27FC236}">
                  <a16:creationId xmlns:a16="http://schemas.microsoft.com/office/drawing/2014/main" id="{9E79A7C0-613F-C5FB-C7B5-282D30E4E1E4}"/>
                </a:ext>
              </a:extLst>
            </p:cNvPr>
            <p:cNvSpPr/>
            <p:nvPr/>
          </p:nvSpPr>
          <p:spPr>
            <a:xfrm>
              <a:off x="5724658" y="3362987"/>
              <a:ext cx="450866" cy="450239"/>
            </a:xfrm>
            <a:custGeom>
              <a:avLst/>
              <a:gdLst/>
              <a:ahLst/>
              <a:cxnLst/>
              <a:rect l="0" t="0" r="0" b="0"/>
              <a:pathLst>
                <a:path w="450866" h="450239">
                  <a:moveTo>
                    <a:pt x="117617" y="450239"/>
                  </a:moveTo>
                  <a:lnTo>
                    <a:pt x="450866" y="450239"/>
                  </a:lnTo>
                  <a:cubicBezTo>
                    <a:pt x="450866" y="450239"/>
                    <a:pt x="442692" y="254210"/>
                    <a:pt x="333249" y="254210"/>
                  </a:cubicBezTo>
                  <a:cubicBezTo>
                    <a:pt x="229569" y="254210"/>
                    <a:pt x="117617" y="450239"/>
                    <a:pt x="117617" y="450239"/>
                  </a:cubicBezTo>
                  <a:close/>
                  <a:moveTo>
                    <a:pt x="153843" y="328603"/>
                  </a:moveTo>
                  <a:cubicBezTo>
                    <a:pt x="137594" y="318220"/>
                    <a:pt x="118668" y="312804"/>
                    <a:pt x="99386" y="313019"/>
                  </a:cubicBezTo>
                  <a:cubicBezTo>
                    <a:pt x="34461" y="313019"/>
                    <a:pt x="0" y="450239"/>
                    <a:pt x="0" y="450239"/>
                  </a:cubicBezTo>
                  <a:lnTo>
                    <a:pt x="117617" y="450239"/>
                  </a:lnTo>
                  <a:moveTo>
                    <a:pt x="57848" y="48497"/>
                  </a:moveTo>
                  <a:lnTo>
                    <a:pt x="196460" y="187129"/>
                  </a:lnTo>
                  <a:moveTo>
                    <a:pt x="311686" y="256896"/>
                  </a:moveTo>
                  <a:lnTo>
                    <a:pt x="301355" y="215984"/>
                  </a:lnTo>
                  <a:cubicBezTo>
                    <a:pt x="299540" y="209904"/>
                    <a:pt x="296370" y="204314"/>
                    <a:pt x="292083" y="199635"/>
                  </a:cubicBezTo>
                  <a:lnTo>
                    <a:pt x="245036" y="152451"/>
                  </a:lnTo>
                  <a:cubicBezTo>
                    <a:pt x="241208" y="148625"/>
                    <a:pt x="235004" y="148625"/>
                    <a:pt x="231177" y="152451"/>
                  </a:cubicBezTo>
                  <a:lnTo>
                    <a:pt x="161821" y="221767"/>
                  </a:lnTo>
                  <a:cubicBezTo>
                    <a:pt x="157995" y="225595"/>
                    <a:pt x="157995" y="231799"/>
                    <a:pt x="161821" y="235626"/>
                  </a:cubicBezTo>
                  <a:lnTo>
                    <a:pt x="208476" y="282281"/>
                  </a:lnTo>
                  <a:cubicBezTo>
                    <a:pt x="213188" y="286664"/>
                    <a:pt x="218654" y="290157"/>
                    <a:pt x="224610" y="292592"/>
                  </a:cubicBezTo>
                  <a:lnTo>
                    <a:pt x="239312" y="297964"/>
                  </a:lnTo>
                  <a:moveTo>
                    <a:pt x="9350" y="97014"/>
                  </a:moveTo>
                  <a:lnTo>
                    <a:pt x="106365" y="0"/>
                  </a:lnTo>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38" name="Rounded Rectangle 28">
              <a:extLst>
                <a:ext uri="{FF2B5EF4-FFF2-40B4-BE49-F238E27FC236}">
                  <a16:creationId xmlns:a16="http://schemas.microsoft.com/office/drawing/2014/main" id="{AD66B4ED-AB26-C9D8-FF5A-12642D3D1ADC}"/>
                </a:ext>
              </a:extLst>
            </p:cNvPr>
            <p:cNvSpPr/>
            <p:nvPr/>
          </p:nvSpPr>
          <p:spPr>
            <a:xfrm>
              <a:off x="7235278" y="3360628"/>
              <a:ext cx="447143" cy="453364"/>
            </a:xfrm>
            <a:custGeom>
              <a:avLst/>
              <a:gdLst/>
              <a:ahLst/>
              <a:cxnLst/>
              <a:rect l="0" t="0" r="0" b="0"/>
              <a:pathLst>
                <a:path w="447143" h="453364">
                  <a:moveTo>
                    <a:pt x="320566" y="231653"/>
                  </a:moveTo>
                  <a:cubicBezTo>
                    <a:pt x="313655" y="238871"/>
                    <a:pt x="304095" y="242953"/>
                    <a:pt x="294102" y="242953"/>
                  </a:cubicBezTo>
                  <a:cubicBezTo>
                    <a:pt x="284109" y="242953"/>
                    <a:pt x="274549" y="238871"/>
                    <a:pt x="267638" y="231653"/>
                  </a:cubicBezTo>
                  <a:lnTo>
                    <a:pt x="169349" y="128973"/>
                  </a:lnTo>
                  <a:cubicBezTo>
                    <a:pt x="146870" y="106479"/>
                    <a:pt x="141296" y="72129"/>
                    <a:pt x="155509" y="43681"/>
                  </a:cubicBezTo>
                  <a:lnTo>
                    <a:pt x="155509" y="43681"/>
                  </a:lnTo>
                  <a:cubicBezTo>
                    <a:pt x="166133" y="22442"/>
                    <a:pt x="186318" y="7604"/>
                    <a:pt x="209759" y="3802"/>
                  </a:cubicBezTo>
                  <a:cubicBezTo>
                    <a:pt x="233200" y="0"/>
                    <a:pt x="257041" y="7697"/>
                    <a:pt x="273832" y="24490"/>
                  </a:cubicBezTo>
                  <a:lnTo>
                    <a:pt x="294219" y="44877"/>
                  </a:lnTo>
                  <a:lnTo>
                    <a:pt x="314606" y="24490"/>
                  </a:lnTo>
                  <a:cubicBezTo>
                    <a:pt x="331398" y="7697"/>
                    <a:pt x="355238" y="0"/>
                    <a:pt x="378680" y="3802"/>
                  </a:cubicBezTo>
                  <a:cubicBezTo>
                    <a:pt x="402121" y="7604"/>
                    <a:pt x="422306" y="22442"/>
                    <a:pt x="432930" y="43681"/>
                  </a:cubicBezTo>
                  <a:lnTo>
                    <a:pt x="432930" y="43681"/>
                  </a:lnTo>
                  <a:cubicBezTo>
                    <a:pt x="447143" y="72129"/>
                    <a:pt x="441569" y="106479"/>
                    <a:pt x="419090" y="128973"/>
                  </a:cubicBezTo>
                  <a:close/>
                  <a:moveTo>
                    <a:pt x="148276" y="86611"/>
                  </a:moveTo>
                  <a:lnTo>
                    <a:pt x="439967" y="86611"/>
                  </a:lnTo>
                  <a:moveTo>
                    <a:pt x="198871" y="159867"/>
                  </a:moveTo>
                  <a:lnTo>
                    <a:pt x="389372" y="159867"/>
                  </a:lnTo>
                  <a:moveTo>
                    <a:pt x="243997" y="321689"/>
                  </a:moveTo>
                  <a:lnTo>
                    <a:pt x="394645" y="310202"/>
                  </a:lnTo>
                  <a:cubicBezTo>
                    <a:pt x="405794" y="309335"/>
                    <a:pt x="416546" y="314537"/>
                    <a:pt x="422785" y="323817"/>
                  </a:cubicBezTo>
                  <a:cubicBezTo>
                    <a:pt x="429024" y="333097"/>
                    <a:pt x="429785" y="345017"/>
                    <a:pt x="424775" y="355014"/>
                  </a:cubicBezTo>
                  <a:lnTo>
                    <a:pt x="424775" y="355014"/>
                  </a:lnTo>
                  <a:cubicBezTo>
                    <a:pt x="421263" y="362012"/>
                    <a:pt x="415244" y="367429"/>
                    <a:pt x="407916" y="370187"/>
                  </a:cubicBezTo>
                  <a:lnTo>
                    <a:pt x="199557" y="448304"/>
                  </a:lnTo>
                  <a:cubicBezTo>
                    <a:pt x="186695" y="453122"/>
                    <a:pt x="172567" y="453364"/>
                    <a:pt x="159548" y="448990"/>
                  </a:cubicBezTo>
                  <a:lnTo>
                    <a:pt x="0" y="395847"/>
                  </a:lnTo>
                  <a:moveTo>
                    <a:pt x="104836" y="335941"/>
                  </a:moveTo>
                  <a:lnTo>
                    <a:pt x="220493" y="335941"/>
                  </a:lnTo>
                  <a:cubicBezTo>
                    <a:pt x="231959" y="335945"/>
                    <a:pt x="242139" y="328608"/>
                    <a:pt x="245761" y="317729"/>
                  </a:cubicBezTo>
                  <a:lnTo>
                    <a:pt x="245761" y="317729"/>
                  </a:lnTo>
                  <a:cubicBezTo>
                    <a:pt x="250411" y="303763"/>
                    <a:pt x="242853" y="288672"/>
                    <a:pt x="228883" y="284032"/>
                  </a:cubicBezTo>
                  <a:lnTo>
                    <a:pt x="227491" y="283601"/>
                  </a:lnTo>
                  <a:lnTo>
                    <a:pt x="108854" y="251276"/>
                  </a:lnTo>
                  <a:cubicBezTo>
                    <a:pt x="96337" y="247866"/>
                    <a:pt x="83232" y="247197"/>
                    <a:pt x="70433" y="249315"/>
                  </a:cubicBezTo>
                  <a:lnTo>
                    <a:pt x="0" y="261077"/>
                  </a:lnTo>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39" name="Rounded Rectangle 29">
              <a:extLst>
                <a:ext uri="{FF2B5EF4-FFF2-40B4-BE49-F238E27FC236}">
                  <a16:creationId xmlns:a16="http://schemas.microsoft.com/office/drawing/2014/main" id="{FA3EA6A6-082D-8475-3456-2897692D19E0}"/>
                </a:ext>
              </a:extLst>
            </p:cNvPr>
            <p:cNvSpPr/>
            <p:nvPr/>
          </p:nvSpPr>
          <p:spPr>
            <a:xfrm>
              <a:off x="8725863" y="3352872"/>
              <a:ext cx="455767" cy="448906"/>
            </a:xfrm>
            <a:custGeom>
              <a:avLst/>
              <a:gdLst/>
              <a:ahLst/>
              <a:cxnLst/>
              <a:rect l="0" t="0" r="0" b="0"/>
              <a:pathLst>
                <a:path w="455767" h="448906">
                  <a:moveTo>
                    <a:pt x="247978" y="245036"/>
                  </a:moveTo>
                  <a:cubicBezTo>
                    <a:pt x="181328" y="45086"/>
                    <a:pt x="167606" y="35285"/>
                    <a:pt x="126440" y="35285"/>
                  </a:cubicBezTo>
                  <a:lnTo>
                    <a:pt x="126440" y="92133"/>
                  </a:lnTo>
                  <a:lnTo>
                    <a:pt x="30386" y="141141"/>
                  </a:lnTo>
                  <a:cubicBezTo>
                    <a:pt x="20584" y="145061"/>
                    <a:pt x="14703" y="154862"/>
                    <a:pt x="14703" y="166624"/>
                  </a:cubicBezTo>
                  <a:lnTo>
                    <a:pt x="14703" y="176426"/>
                  </a:lnTo>
                  <a:cubicBezTo>
                    <a:pt x="14703" y="207790"/>
                    <a:pt x="40187" y="233274"/>
                    <a:pt x="71552" y="233274"/>
                  </a:cubicBezTo>
                  <a:lnTo>
                    <a:pt x="98996" y="233274"/>
                  </a:lnTo>
                  <a:lnTo>
                    <a:pt x="98996" y="370494"/>
                  </a:lnTo>
                  <a:moveTo>
                    <a:pt x="0" y="0"/>
                  </a:moveTo>
                  <a:moveTo>
                    <a:pt x="98996" y="301884"/>
                  </a:moveTo>
                  <a:lnTo>
                    <a:pt x="239600" y="219921"/>
                  </a:lnTo>
                  <a:moveTo>
                    <a:pt x="338152" y="141141"/>
                  </a:moveTo>
                  <a:cubicBezTo>
                    <a:pt x="345993" y="152902"/>
                    <a:pt x="359713" y="158783"/>
                    <a:pt x="373435" y="158783"/>
                  </a:cubicBezTo>
                  <a:cubicBezTo>
                    <a:pt x="394998" y="158783"/>
                    <a:pt x="412641" y="145061"/>
                    <a:pt x="412641" y="129379"/>
                  </a:cubicBezTo>
                  <a:cubicBezTo>
                    <a:pt x="412641" y="113697"/>
                    <a:pt x="394998" y="99974"/>
                    <a:pt x="373435" y="99974"/>
                  </a:cubicBezTo>
                  <a:cubicBezTo>
                    <a:pt x="351872" y="99974"/>
                    <a:pt x="334229" y="86252"/>
                    <a:pt x="334229" y="70570"/>
                  </a:cubicBezTo>
                  <a:cubicBezTo>
                    <a:pt x="334229" y="54888"/>
                    <a:pt x="351872" y="41166"/>
                    <a:pt x="373435" y="41166"/>
                  </a:cubicBezTo>
                  <a:cubicBezTo>
                    <a:pt x="387157" y="41166"/>
                    <a:pt x="402841" y="47046"/>
                    <a:pt x="408722" y="58808"/>
                  </a:cubicBezTo>
                  <a:moveTo>
                    <a:pt x="373435" y="158783"/>
                  </a:moveTo>
                  <a:lnTo>
                    <a:pt x="373435" y="178386"/>
                  </a:lnTo>
                  <a:moveTo>
                    <a:pt x="373435" y="17642"/>
                  </a:moveTo>
                  <a:lnTo>
                    <a:pt x="373435" y="41120"/>
                  </a:lnTo>
                  <a:moveTo>
                    <a:pt x="146041" y="448906"/>
                  </a:moveTo>
                  <a:lnTo>
                    <a:pt x="267579" y="327368"/>
                  </a:lnTo>
                  <a:cubicBezTo>
                    <a:pt x="273460" y="321487"/>
                    <a:pt x="283261" y="321487"/>
                    <a:pt x="289142" y="327368"/>
                  </a:cubicBezTo>
                  <a:lnTo>
                    <a:pt x="326388" y="364613"/>
                  </a:lnTo>
                  <a:cubicBezTo>
                    <a:pt x="332269" y="370494"/>
                    <a:pt x="342070" y="370494"/>
                    <a:pt x="347951" y="364613"/>
                  </a:cubicBezTo>
                  <a:lnTo>
                    <a:pt x="455767" y="256798"/>
                  </a:lnTo>
                  <a:moveTo>
                    <a:pt x="455767" y="329328"/>
                  </a:moveTo>
                  <a:lnTo>
                    <a:pt x="455767" y="256798"/>
                  </a:lnTo>
                  <a:lnTo>
                    <a:pt x="381276" y="256798"/>
                  </a:lnTo>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40" name="Rounded Rectangle 30">
              <a:extLst>
                <a:ext uri="{FF2B5EF4-FFF2-40B4-BE49-F238E27FC236}">
                  <a16:creationId xmlns:a16="http://schemas.microsoft.com/office/drawing/2014/main" id="{562A78D6-D401-A39F-BCBC-0A2010A1185B}"/>
                </a:ext>
              </a:extLst>
            </p:cNvPr>
            <p:cNvSpPr/>
            <p:nvPr/>
          </p:nvSpPr>
          <p:spPr>
            <a:xfrm>
              <a:off x="10241167" y="3362673"/>
              <a:ext cx="450866" cy="450866"/>
            </a:xfrm>
            <a:custGeom>
              <a:avLst/>
              <a:gdLst/>
              <a:ahLst/>
              <a:cxnLst/>
              <a:rect l="0" t="0" r="0" b="0"/>
              <a:pathLst>
                <a:path w="450866" h="450866">
                  <a:moveTo>
                    <a:pt x="215631" y="117617"/>
                  </a:moveTo>
                  <a:cubicBezTo>
                    <a:pt x="215631" y="182575"/>
                    <a:pt x="268291" y="235234"/>
                    <a:pt x="333249" y="235234"/>
                  </a:cubicBezTo>
                  <a:cubicBezTo>
                    <a:pt x="398207" y="235234"/>
                    <a:pt x="450866" y="182575"/>
                    <a:pt x="450866" y="117617"/>
                  </a:cubicBezTo>
                  <a:cubicBezTo>
                    <a:pt x="450866" y="52659"/>
                    <a:pt x="398207" y="0"/>
                    <a:pt x="333249" y="0"/>
                  </a:cubicBezTo>
                  <a:cubicBezTo>
                    <a:pt x="268291" y="0"/>
                    <a:pt x="215631" y="52659"/>
                    <a:pt x="215631" y="117617"/>
                  </a:cubicBezTo>
                  <a:close/>
                  <a:moveTo>
                    <a:pt x="333249" y="145394"/>
                  </a:moveTo>
                  <a:lnTo>
                    <a:pt x="333249" y="125791"/>
                  </a:lnTo>
                  <a:cubicBezTo>
                    <a:pt x="353548" y="125791"/>
                    <a:pt x="370004" y="109335"/>
                    <a:pt x="370004" y="89036"/>
                  </a:cubicBezTo>
                  <a:cubicBezTo>
                    <a:pt x="370004" y="68736"/>
                    <a:pt x="353548" y="52280"/>
                    <a:pt x="333249" y="52280"/>
                  </a:cubicBezTo>
                  <a:cubicBezTo>
                    <a:pt x="312949" y="52280"/>
                    <a:pt x="296493" y="68736"/>
                    <a:pt x="296493" y="89036"/>
                  </a:cubicBezTo>
                  <a:moveTo>
                    <a:pt x="333249" y="184600"/>
                  </a:moveTo>
                  <a:cubicBezTo>
                    <a:pt x="335955" y="184600"/>
                    <a:pt x="338150" y="186794"/>
                    <a:pt x="338150" y="189501"/>
                  </a:cubicBezTo>
                  <a:cubicBezTo>
                    <a:pt x="338150" y="192207"/>
                    <a:pt x="335955" y="194401"/>
                    <a:pt x="333249" y="194401"/>
                  </a:cubicBezTo>
                  <a:cubicBezTo>
                    <a:pt x="330542" y="194401"/>
                    <a:pt x="328348" y="192207"/>
                    <a:pt x="328348" y="189501"/>
                  </a:cubicBezTo>
                  <a:cubicBezTo>
                    <a:pt x="328348" y="186794"/>
                    <a:pt x="330542" y="184600"/>
                    <a:pt x="333249" y="184600"/>
                  </a:cubicBezTo>
                  <a:moveTo>
                    <a:pt x="137220" y="450866"/>
                  </a:moveTo>
                  <a:lnTo>
                    <a:pt x="147021" y="333249"/>
                  </a:lnTo>
                  <a:lnTo>
                    <a:pt x="196029" y="333249"/>
                  </a:lnTo>
                  <a:lnTo>
                    <a:pt x="196029" y="264639"/>
                  </a:lnTo>
                  <a:cubicBezTo>
                    <a:pt x="196029" y="210507"/>
                    <a:pt x="152146" y="166624"/>
                    <a:pt x="98014" y="166624"/>
                  </a:cubicBezTo>
                  <a:cubicBezTo>
                    <a:pt x="43882" y="166624"/>
                    <a:pt x="0" y="210507"/>
                    <a:pt x="0" y="264639"/>
                  </a:cubicBezTo>
                  <a:lnTo>
                    <a:pt x="0" y="333249"/>
                  </a:lnTo>
                  <a:lnTo>
                    <a:pt x="49007" y="333249"/>
                  </a:lnTo>
                  <a:lnTo>
                    <a:pt x="58808" y="450866"/>
                  </a:lnTo>
                  <a:close/>
                  <a:moveTo>
                    <a:pt x="29404" y="68610"/>
                  </a:moveTo>
                  <a:cubicBezTo>
                    <a:pt x="29404" y="106502"/>
                    <a:pt x="60122" y="137220"/>
                    <a:pt x="98014" y="137220"/>
                  </a:cubicBezTo>
                  <a:cubicBezTo>
                    <a:pt x="135906" y="137220"/>
                    <a:pt x="166624" y="106502"/>
                    <a:pt x="166624" y="68610"/>
                  </a:cubicBezTo>
                  <a:cubicBezTo>
                    <a:pt x="166624" y="30717"/>
                    <a:pt x="135906" y="0"/>
                    <a:pt x="98014" y="0"/>
                  </a:cubicBezTo>
                  <a:cubicBezTo>
                    <a:pt x="60122" y="0"/>
                    <a:pt x="29404" y="30717"/>
                    <a:pt x="29404" y="68610"/>
                  </a:cubicBezTo>
                  <a:close/>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41" name="TextBox 40">
              <a:extLst>
                <a:ext uri="{FF2B5EF4-FFF2-40B4-BE49-F238E27FC236}">
                  <a16:creationId xmlns:a16="http://schemas.microsoft.com/office/drawing/2014/main" id="{01DD33F7-646F-FCA2-4902-66CE7568163C}"/>
                </a:ext>
              </a:extLst>
            </p:cNvPr>
            <p:cNvSpPr txBox="1"/>
            <p:nvPr/>
          </p:nvSpPr>
          <p:spPr>
            <a:xfrm>
              <a:off x="10064838" y="2286474"/>
              <a:ext cx="803463" cy="169497"/>
            </a:xfrm>
            <a:prstGeom prst="rect">
              <a:avLst/>
            </a:prstGeom>
            <a:noFill/>
            <a:ln>
              <a:noFill/>
            </a:ln>
          </p:spPr>
          <p:txBody>
            <a:bodyPr wrap="none" lIns="0" tIns="0" rIns="0" bIns="0" anchor="t">
              <a:spAutoFit/>
            </a:bodyPr>
            <a:lstStyle/>
            <a:p>
              <a:pPr algn="ctr"/>
              <a:r>
                <a:rPr sz="1400" b="1">
                  <a:solidFill>
                    <a:srgbClr val="484848"/>
                  </a:solidFill>
                  <a:latin typeface="Montserrat" panose="00000500000000000000" pitchFamily="2" charset="0"/>
                </a:rPr>
                <a:t>Other Persons</a:t>
              </a:r>
            </a:p>
          </p:txBody>
        </p:sp>
        <p:sp>
          <p:nvSpPr>
            <p:cNvPr id="42" name="Rounded Rectangle 32">
              <a:extLst>
                <a:ext uri="{FF2B5EF4-FFF2-40B4-BE49-F238E27FC236}">
                  <a16:creationId xmlns:a16="http://schemas.microsoft.com/office/drawing/2014/main" id="{5844ECFE-9663-FCA1-2D67-98D926C10390}"/>
                </a:ext>
              </a:extLst>
            </p:cNvPr>
            <p:cNvSpPr/>
            <p:nvPr/>
          </p:nvSpPr>
          <p:spPr>
            <a:xfrm>
              <a:off x="4971907" y="4277148"/>
              <a:ext cx="450866" cy="441065"/>
            </a:xfrm>
            <a:custGeom>
              <a:avLst/>
              <a:gdLst/>
              <a:ahLst/>
              <a:cxnLst/>
              <a:rect l="0" t="0" r="0" b="0"/>
              <a:pathLst>
                <a:path w="450866" h="441065">
                  <a:moveTo>
                    <a:pt x="117617" y="61259"/>
                  </a:moveTo>
                  <a:lnTo>
                    <a:pt x="58808" y="61259"/>
                  </a:lnTo>
                  <a:lnTo>
                    <a:pt x="58808" y="178876"/>
                  </a:lnTo>
                  <a:lnTo>
                    <a:pt x="117617" y="178876"/>
                  </a:lnTo>
                  <a:lnTo>
                    <a:pt x="117617" y="120067"/>
                  </a:lnTo>
                  <a:lnTo>
                    <a:pt x="98014" y="120067"/>
                  </a:lnTo>
                  <a:moveTo>
                    <a:pt x="274440" y="178876"/>
                  </a:moveTo>
                  <a:lnTo>
                    <a:pt x="274440" y="61259"/>
                  </a:lnTo>
                  <a:moveTo>
                    <a:pt x="274440" y="61259"/>
                  </a:moveTo>
                  <a:lnTo>
                    <a:pt x="296493" y="61259"/>
                  </a:lnTo>
                  <a:cubicBezTo>
                    <a:pt x="316793" y="61259"/>
                    <a:pt x="333249" y="77715"/>
                    <a:pt x="333249" y="98014"/>
                  </a:cubicBezTo>
                  <a:cubicBezTo>
                    <a:pt x="333249" y="118313"/>
                    <a:pt x="316793" y="134769"/>
                    <a:pt x="296493" y="134769"/>
                  </a:cubicBezTo>
                  <a:lnTo>
                    <a:pt x="274440" y="134769"/>
                  </a:lnTo>
                  <a:moveTo>
                    <a:pt x="382256" y="178876"/>
                  </a:moveTo>
                  <a:lnTo>
                    <a:pt x="382256" y="61259"/>
                  </a:lnTo>
                  <a:moveTo>
                    <a:pt x="382256" y="61259"/>
                  </a:moveTo>
                  <a:lnTo>
                    <a:pt x="404309" y="61259"/>
                  </a:lnTo>
                  <a:cubicBezTo>
                    <a:pt x="424609" y="61259"/>
                    <a:pt x="441065" y="77715"/>
                    <a:pt x="441065" y="98014"/>
                  </a:cubicBezTo>
                  <a:cubicBezTo>
                    <a:pt x="441065" y="118313"/>
                    <a:pt x="424609" y="134769"/>
                    <a:pt x="404309" y="134769"/>
                  </a:cubicBezTo>
                  <a:lnTo>
                    <a:pt x="382256" y="134769"/>
                  </a:lnTo>
                  <a:moveTo>
                    <a:pt x="441065" y="178876"/>
                  </a:moveTo>
                  <a:lnTo>
                    <a:pt x="396958" y="134769"/>
                  </a:lnTo>
                  <a:moveTo>
                    <a:pt x="166624" y="61259"/>
                  </a:moveTo>
                  <a:lnTo>
                    <a:pt x="166624" y="178876"/>
                  </a:lnTo>
                  <a:cubicBezTo>
                    <a:pt x="199103" y="178876"/>
                    <a:pt x="225433" y="152546"/>
                    <a:pt x="225433" y="120067"/>
                  </a:cubicBezTo>
                  <a:cubicBezTo>
                    <a:pt x="225433" y="87588"/>
                    <a:pt x="199103" y="61259"/>
                    <a:pt x="166624" y="61259"/>
                  </a:cubicBezTo>
                  <a:close/>
                  <a:moveTo>
                    <a:pt x="41126" y="0"/>
                  </a:moveTo>
                  <a:lnTo>
                    <a:pt x="441065" y="0"/>
                  </a:lnTo>
                  <a:moveTo>
                    <a:pt x="207751" y="245036"/>
                  </a:moveTo>
                  <a:lnTo>
                    <a:pt x="441065" y="245036"/>
                  </a:lnTo>
                  <a:moveTo>
                    <a:pt x="9801" y="264639"/>
                  </a:moveTo>
                  <a:lnTo>
                    <a:pt x="68610" y="264639"/>
                  </a:lnTo>
                  <a:cubicBezTo>
                    <a:pt x="68610" y="264639"/>
                    <a:pt x="78411" y="264639"/>
                    <a:pt x="78411" y="274440"/>
                  </a:cubicBezTo>
                  <a:lnTo>
                    <a:pt x="78411" y="411660"/>
                  </a:lnTo>
                  <a:cubicBezTo>
                    <a:pt x="78411" y="411660"/>
                    <a:pt x="78411" y="421462"/>
                    <a:pt x="68610" y="421462"/>
                  </a:cubicBezTo>
                  <a:lnTo>
                    <a:pt x="9801" y="421462"/>
                  </a:lnTo>
                  <a:cubicBezTo>
                    <a:pt x="9801" y="421462"/>
                    <a:pt x="0" y="421462"/>
                    <a:pt x="0" y="411660"/>
                  </a:cubicBezTo>
                  <a:lnTo>
                    <a:pt x="0" y="274440"/>
                  </a:lnTo>
                  <a:cubicBezTo>
                    <a:pt x="0" y="274440"/>
                    <a:pt x="0" y="264639"/>
                    <a:pt x="9801" y="264639"/>
                  </a:cubicBezTo>
                  <a:moveTo>
                    <a:pt x="78411" y="393293"/>
                  </a:moveTo>
                  <a:cubicBezTo>
                    <a:pt x="166624" y="422697"/>
                    <a:pt x="204360" y="441065"/>
                    <a:pt x="237195" y="441065"/>
                  </a:cubicBezTo>
                  <a:cubicBezTo>
                    <a:pt x="284242" y="441065"/>
                    <a:pt x="316292" y="411523"/>
                    <a:pt x="450866" y="344285"/>
                  </a:cubicBezTo>
                  <a:cubicBezTo>
                    <a:pt x="437328" y="326046"/>
                    <a:pt x="413832" y="318214"/>
                    <a:pt x="392058" y="324682"/>
                  </a:cubicBezTo>
                  <a:lnTo>
                    <a:pt x="307451" y="351480"/>
                  </a:lnTo>
                  <a:moveTo>
                    <a:pt x="78411" y="284242"/>
                  </a:moveTo>
                  <a:lnTo>
                    <a:pt x="137220" y="284242"/>
                  </a:lnTo>
                  <a:cubicBezTo>
                    <a:pt x="183345" y="284242"/>
                    <a:pt x="215631" y="323447"/>
                    <a:pt x="225433" y="323447"/>
                  </a:cubicBezTo>
                  <a:lnTo>
                    <a:pt x="294043" y="323447"/>
                  </a:lnTo>
                  <a:cubicBezTo>
                    <a:pt x="313646" y="323447"/>
                    <a:pt x="313646" y="362653"/>
                    <a:pt x="294043" y="362653"/>
                  </a:cubicBezTo>
                  <a:lnTo>
                    <a:pt x="186227" y="362653"/>
                  </a:lnTo>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43" name="TextBox 42">
              <a:extLst>
                <a:ext uri="{FF2B5EF4-FFF2-40B4-BE49-F238E27FC236}">
                  <a16:creationId xmlns:a16="http://schemas.microsoft.com/office/drawing/2014/main" id="{C475E811-DA6A-AD95-392E-E3DC8529A2BB}"/>
                </a:ext>
              </a:extLst>
            </p:cNvPr>
            <p:cNvSpPr txBox="1"/>
            <p:nvPr/>
          </p:nvSpPr>
          <p:spPr>
            <a:xfrm>
              <a:off x="7057701" y="2239427"/>
              <a:ext cx="795820" cy="338993"/>
            </a:xfrm>
            <a:prstGeom prst="rect">
              <a:avLst/>
            </a:prstGeom>
            <a:noFill/>
            <a:ln>
              <a:noFill/>
            </a:ln>
          </p:spPr>
          <p:txBody>
            <a:bodyPr wrap="none" lIns="0" tIns="0" rIns="0" bIns="0" anchor="t">
              <a:spAutoFit/>
            </a:bodyPr>
            <a:lstStyle/>
            <a:p>
              <a:pPr algn="ctr"/>
              <a:r>
                <a:rPr sz="1400" b="1">
                  <a:solidFill>
                    <a:srgbClr val="484848"/>
                  </a:solidFill>
                  <a:latin typeface="Montserrat" panose="00000500000000000000" pitchFamily="2" charset="0"/>
                </a:rPr>
                <a:t>Public Benefit
Entities</a:t>
              </a:r>
            </a:p>
          </p:txBody>
        </p:sp>
        <p:sp>
          <p:nvSpPr>
            <p:cNvPr id="44" name="Rounded Rectangle 34">
              <a:extLst>
                <a:ext uri="{FF2B5EF4-FFF2-40B4-BE49-F238E27FC236}">
                  <a16:creationId xmlns:a16="http://schemas.microsoft.com/office/drawing/2014/main" id="{E154001B-7EF2-4D20-FE93-557A0B80A907}"/>
                </a:ext>
              </a:extLst>
            </p:cNvPr>
            <p:cNvSpPr/>
            <p:nvPr/>
          </p:nvSpPr>
          <p:spPr>
            <a:xfrm>
              <a:off x="6482310" y="4277148"/>
              <a:ext cx="441065" cy="441065"/>
            </a:xfrm>
            <a:custGeom>
              <a:avLst/>
              <a:gdLst/>
              <a:ahLst/>
              <a:cxnLst/>
              <a:rect l="0" t="0" r="0" b="0"/>
              <a:pathLst>
                <a:path w="441065" h="441065">
                  <a:moveTo>
                    <a:pt x="0" y="88213"/>
                  </a:moveTo>
                  <a:lnTo>
                    <a:pt x="215631" y="88213"/>
                  </a:lnTo>
                  <a:lnTo>
                    <a:pt x="215631" y="441065"/>
                  </a:lnTo>
                  <a:lnTo>
                    <a:pt x="0" y="441065"/>
                  </a:lnTo>
                  <a:close/>
                  <a:moveTo>
                    <a:pt x="78411" y="0"/>
                  </a:moveTo>
                  <a:lnTo>
                    <a:pt x="137220" y="0"/>
                  </a:lnTo>
                  <a:cubicBezTo>
                    <a:pt x="180525" y="0"/>
                    <a:pt x="215631" y="35106"/>
                    <a:pt x="215631" y="78411"/>
                  </a:cubicBezTo>
                  <a:lnTo>
                    <a:pt x="215631" y="88213"/>
                  </a:lnTo>
                  <a:lnTo>
                    <a:pt x="215631" y="88213"/>
                  </a:lnTo>
                  <a:lnTo>
                    <a:pt x="0" y="88213"/>
                  </a:lnTo>
                  <a:lnTo>
                    <a:pt x="0" y="88213"/>
                  </a:lnTo>
                  <a:lnTo>
                    <a:pt x="0" y="78411"/>
                  </a:lnTo>
                  <a:cubicBezTo>
                    <a:pt x="0" y="35106"/>
                    <a:pt x="35106" y="0"/>
                    <a:pt x="78411" y="0"/>
                  </a:cubicBezTo>
                  <a:close/>
                  <a:moveTo>
                    <a:pt x="372455" y="441065"/>
                  </a:moveTo>
                  <a:lnTo>
                    <a:pt x="372455" y="362653"/>
                  </a:lnTo>
                  <a:cubicBezTo>
                    <a:pt x="372455" y="346414"/>
                    <a:pt x="359290" y="333249"/>
                    <a:pt x="343050" y="333249"/>
                  </a:cubicBezTo>
                  <a:lnTo>
                    <a:pt x="215631" y="333249"/>
                  </a:lnTo>
                  <a:lnTo>
                    <a:pt x="215631" y="264639"/>
                  </a:lnTo>
                  <a:lnTo>
                    <a:pt x="343050" y="264639"/>
                  </a:lnTo>
                  <a:cubicBezTo>
                    <a:pt x="397182" y="264639"/>
                    <a:pt x="441065" y="308521"/>
                    <a:pt x="441065" y="362653"/>
                  </a:cubicBezTo>
                  <a:lnTo>
                    <a:pt x="441065" y="441065"/>
                  </a:lnTo>
                  <a:close/>
                  <a:moveTo>
                    <a:pt x="294043" y="245036"/>
                  </a:moveTo>
                  <a:lnTo>
                    <a:pt x="294043" y="352852"/>
                  </a:lnTo>
                  <a:moveTo>
                    <a:pt x="88213" y="88213"/>
                  </a:moveTo>
                  <a:lnTo>
                    <a:pt x="88213" y="431263"/>
                  </a:lnTo>
                  <a:moveTo>
                    <a:pt x="156823" y="88213"/>
                  </a:moveTo>
                  <a:lnTo>
                    <a:pt x="156823" y="431263"/>
                  </a:lnTo>
                  <a:moveTo>
                    <a:pt x="88213" y="176426"/>
                  </a:moveTo>
                  <a:lnTo>
                    <a:pt x="156823" y="176426"/>
                  </a:lnTo>
                  <a:moveTo>
                    <a:pt x="88213" y="264639"/>
                  </a:moveTo>
                  <a:lnTo>
                    <a:pt x="156823" y="264639"/>
                  </a:lnTo>
                  <a:moveTo>
                    <a:pt x="88213" y="352852"/>
                  </a:moveTo>
                  <a:lnTo>
                    <a:pt x="156823" y="352852"/>
                  </a:lnTo>
                  <a:moveTo>
                    <a:pt x="215631" y="441065"/>
                  </a:moveTo>
                  <a:lnTo>
                    <a:pt x="382256" y="441065"/>
                  </a:lnTo>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45" name="TextBox 44">
              <a:extLst>
                <a:ext uri="{FF2B5EF4-FFF2-40B4-BE49-F238E27FC236}">
                  <a16:creationId xmlns:a16="http://schemas.microsoft.com/office/drawing/2014/main" id="{9BDCB933-8998-3995-441E-B003C0DA0944}"/>
                </a:ext>
              </a:extLst>
            </p:cNvPr>
            <p:cNvSpPr txBox="1"/>
            <p:nvPr/>
          </p:nvSpPr>
          <p:spPr>
            <a:xfrm>
              <a:off x="6155913" y="5685617"/>
              <a:ext cx="1093894" cy="508489"/>
            </a:xfrm>
            <a:prstGeom prst="rect">
              <a:avLst/>
            </a:prstGeom>
            <a:noFill/>
            <a:ln>
              <a:noFill/>
            </a:ln>
          </p:spPr>
          <p:txBody>
            <a:bodyPr wrap="none" lIns="0" tIns="0" rIns="0" bIns="0" anchor="t">
              <a:spAutoFit/>
            </a:bodyPr>
            <a:lstStyle/>
            <a:p>
              <a:pPr algn="ctr"/>
              <a:r>
                <a:rPr sz="1400" b="1">
                  <a:solidFill>
                    <a:srgbClr val="484848"/>
                  </a:solidFill>
                  <a:latin typeface="Montserrat" panose="00000500000000000000" pitchFamily="2" charset="0"/>
                </a:rPr>
                <a:t>Activities closely
linked to extractive
operations.</a:t>
              </a:r>
            </a:p>
          </p:txBody>
        </p:sp>
        <p:sp>
          <p:nvSpPr>
            <p:cNvPr id="46" name="Rounded Rectangle 36">
              <a:extLst>
                <a:ext uri="{FF2B5EF4-FFF2-40B4-BE49-F238E27FC236}">
                  <a16:creationId xmlns:a16="http://schemas.microsoft.com/office/drawing/2014/main" id="{F7BDA174-5822-C6ED-1DF6-05E8A49BF8D7}"/>
                </a:ext>
              </a:extLst>
            </p:cNvPr>
            <p:cNvSpPr/>
            <p:nvPr/>
          </p:nvSpPr>
          <p:spPr>
            <a:xfrm>
              <a:off x="7982913" y="4272248"/>
              <a:ext cx="450945" cy="450866"/>
            </a:xfrm>
            <a:custGeom>
              <a:avLst/>
              <a:gdLst/>
              <a:ahLst/>
              <a:cxnLst/>
              <a:rect l="0" t="0" r="0" b="0"/>
              <a:pathLst>
                <a:path w="450945" h="450866">
                  <a:moveTo>
                    <a:pt x="78" y="39205"/>
                  </a:moveTo>
                  <a:cubicBezTo>
                    <a:pt x="78" y="60858"/>
                    <a:pt x="65902" y="78411"/>
                    <a:pt x="147100" y="78411"/>
                  </a:cubicBezTo>
                  <a:cubicBezTo>
                    <a:pt x="228298" y="78411"/>
                    <a:pt x="294121" y="60858"/>
                    <a:pt x="294121" y="39205"/>
                  </a:cubicBezTo>
                  <a:cubicBezTo>
                    <a:pt x="294121" y="17553"/>
                    <a:pt x="228298" y="0"/>
                    <a:pt x="147100" y="0"/>
                  </a:cubicBezTo>
                  <a:cubicBezTo>
                    <a:pt x="65902" y="0"/>
                    <a:pt x="78" y="17553"/>
                    <a:pt x="78" y="39205"/>
                  </a:cubicBezTo>
                  <a:close/>
                  <a:moveTo>
                    <a:pt x="294043" y="39205"/>
                  </a:moveTo>
                  <a:lnTo>
                    <a:pt x="294043" y="98014"/>
                  </a:lnTo>
                  <a:cubicBezTo>
                    <a:pt x="294043" y="119675"/>
                    <a:pt x="228236" y="137220"/>
                    <a:pt x="147021" y="137220"/>
                  </a:cubicBezTo>
                  <a:cubicBezTo>
                    <a:pt x="65806" y="137220"/>
                    <a:pt x="0" y="119675"/>
                    <a:pt x="0" y="98014"/>
                  </a:cubicBezTo>
                  <a:lnTo>
                    <a:pt x="0" y="39205"/>
                  </a:lnTo>
                  <a:moveTo>
                    <a:pt x="294043" y="98014"/>
                  </a:moveTo>
                  <a:lnTo>
                    <a:pt x="294043" y="156823"/>
                  </a:lnTo>
                  <a:cubicBezTo>
                    <a:pt x="294043" y="178484"/>
                    <a:pt x="228236" y="196029"/>
                    <a:pt x="147021" y="196029"/>
                  </a:cubicBezTo>
                  <a:cubicBezTo>
                    <a:pt x="65806" y="196029"/>
                    <a:pt x="0" y="178484"/>
                    <a:pt x="0" y="156823"/>
                  </a:cubicBezTo>
                  <a:lnTo>
                    <a:pt x="0" y="98014"/>
                  </a:lnTo>
                  <a:moveTo>
                    <a:pt x="156901" y="294043"/>
                  </a:moveTo>
                  <a:cubicBezTo>
                    <a:pt x="156901" y="315696"/>
                    <a:pt x="222725" y="333249"/>
                    <a:pt x="303923" y="333249"/>
                  </a:cubicBezTo>
                  <a:cubicBezTo>
                    <a:pt x="385121" y="333249"/>
                    <a:pt x="450945" y="315696"/>
                    <a:pt x="450945" y="294043"/>
                  </a:cubicBezTo>
                  <a:cubicBezTo>
                    <a:pt x="450945" y="272390"/>
                    <a:pt x="385121" y="254837"/>
                    <a:pt x="303923" y="254837"/>
                  </a:cubicBezTo>
                  <a:cubicBezTo>
                    <a:pt x="222725" y="254837"/>
                    <a:pt x="156901" y="272390"/>
                    <a:pt x="156901" y="294043"/>
                  </a:cubicBezTo>
                  <a:close/>
                  <a:moveTo>
                    <a:pt x="450866" y="294043"/>
                  </a:moveTo>
                  <a:lnTo>
                    <a:pt x="450866" y="352852"/>
                  </a:lnTo>
                  <a:cubicBezTo>
                    <a:pt x="450866" y="374513"/>
                    <a:pt x="385059" y="392058"/>
                    <a:pt x="303844" y="392058"/>
                  </a:cubicBezTo>
                  <a:cubicBezTo>
                    <a:pt x="222630" y="392058"/>
                    <a:pt x="156823" y="374513"/>
                    <a:pt x="156823" y="352852"/>
                  </a:cubicBezTo>
                  <a:lnTo>
                    <a:pt x="156823" y="294043"/>
                  </a:lnTo>
                  <a:moveTo>
                    <a:pt x="450866" y="352852"/>
                  </a:moveTo>
                  <a:lnTo>
                    <a:pt x="450866" y="411660"/>
                  </a:lnTo>
                  <a:cubicBezTo>
                    <a:pt x="450866" y="433322"/>
                    <a:pt x="385059" y="450866"/>
                    <a:pt x="303844" y="450866"/>
                  </a:cubicBezTo>
                  <a:cubicBezTo>
                    <a:pt x="222630" y="450866"/>
                    <a:pt x="156823" y="433322"/>
                    <a:pt x="156823" y="411660"/>
                  </a:cubicBezTo>
                  <a:lnTo>
                    <a:pt x="156823" y="352852"/>
                  </a:lnTo>
                  <a:moveTo>
                    <a:pt x="294043" y="156823"/>
                  </a:moveTo>
                  <a:lnTo>
                    <a:pt x="294043" y="215631"/>
                  </a:lnTo>
                  <a:cubicBezTo>
                    <a:pt x="294043" y="237293"/>
                    <a:pt x="228236" y="254837"/>
                    <a:pt x="147021" y="254837"/>
                  </a:cubicBezTo>
                  <a:cubicBezTo>
                    <a:pt x="65806" y="254837"/>
                    <a:pt x="0" y="237293"/>
                    <a:pt x="0" y="215631"/>
                  </a:cubicBezTo>
                  <a:lnTo>
                    <a:pt x="0" y="156823"/>
                  </a:lnTo>
                  <a:moveTo>
                    <a:pt x="0" y="215631"/>
                  </a:moveTo>
                  <a:lnTo>
                    <a:pt x="0" y="274440"/>
                  </a:lnTo>
                  <a:cubicBezTo>
                    <a:pt x="0" y="296101"/>
                    <a:pt x="65826" y="313646"/>
                    <a:pt x="147021" y="313646"/>
                  </a:cubicBezTo>
                  <a:lnTo>
                    <a:pt x="156823" y="313646"/>
                  </a:lnTo>
                  <a:moveTo>
                    <a:pt x="0" y="274440"/>
                  </a:moveTo>
                  <a:lnTo>
                    <a:pt x="0" y="333249"/>
                  </a:lnTo>
                  <a:cubicBezTo>
                    <a:pt x="0" y="354910"/>
                    <a:pt x="65826" y="372455"/>
                    <a:pt x="147021" y="372455"/>
                  </a:cubicBezTo>
                  <a:lnTo>
                    <a:pt x="156823" y="372455"/>
                  </a:lnTo>
                  <a:moveTo>
                    <a:pt x="294121" y="215631"/>
                  </a:moveTo>
                  <a:lnTo>
                    <a:pt x="294121" y="254837"/>
                  </a:lnTo>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47" name="Rounded Rectangle 38">
              <a:extLst>
                <a:ext uri="{FF2B5EF4-FFF2-40B4-BE49-F238E27FC236}">
                  <a16:creationId xmlns:a16="http://schemas.microsoft.com/office/drawing/2014/main" id="{B6D6BCC0-1BBD-6FD9-37BA-C436F682A22B}"/>
                </a:ext>
              </a:extLst>
            </p:cNvPr>
            <p:cNvSpPr/>
            <p:nvPr/>
          </p:nvSpPr>
          <p:spPr>
            <a:xfrm>
              <a:off x="9488416" y="4365362"/>
              <a:ext cx="450866" cy="264639"/>
            </a:xfrm>
            <a:custGeom>
              <a:avLst/>
              <a:gdLst/>
              <a:ahLst/>
              <a:cxnLst/>
              <a:rect l="0" t="0" r="0" b="0"/>
              <a:pathLst>
                <a:path w="450866" h="264639">
                  <a:moveTo>
                    <a:pt x="450866" y="68610"/>
                  </a:moveTo>
                  <a:lnTo>
                    <a:pt x="450866" y="205830"/>
                  </a:lnTo>
                  <a:lnTo>
                    <a:pt x="392058" y="225433"/>
                  </a:lnTo>
                  <a:lnTo>
                    <a:pt x="392058" y="49007"/>
                  </a:lnTo>
                  <a:lnTo>
                    <a:pt x="323447" y="29404"/>
                  </a:lnTo>
                  <a:lnTo>
                    <a:pt x="323447" y="245036"/>
                  </a:lnTo>
                  <a:lnTo>
                    <a:pt x="264639" y="264639"/>
                  </a:lnTo>
                  <a:lnTo>
                    <a:pt x="264639" y="9801"/>
                  </a:lnTo>
                  <a:lnTo>
                    <a:pt x="225433" y="0"/>
                  </a:lnTo>
                  <a:lnTo>
                    <a:pt x="186227" y="9801"/>
                  </a:lnTo>
                  <a:lnTo>
                    <a:pt x="186227" y="264639"/>
                  </a:lnTo>
                  <a:lnTo>
                    <a:pt x="127418" y="245036"/>
                  </a:lnTo>
                  <a:lnTo>
                    <a:pt x="127418" y="29404"/>
                  </a:lnTo>
                  <a:lnTo>
                    <a:pt x="58808" y="49007"/>
                  </a:lnTo>
                  <a:lnTo>
                    <a:pt x="58808" y="225433"/>
                  </a:lnTo>
                  <a:lnTo>
                    <a:pt x="0" y="205830"/>
                  </a:lnTo>
                  <a:lnTo>
                    <a:pt x="0" y="68610"/>
                  </a:lnTo>
                </a:path>
              </a:pathLst>
            </a:custGeom>
            <a:noFill/>
            <a:ln w="11761">
              <a:solidFill>
                <a:srgbClr val="484848"/>
              </a:solidFill>
            </a:ln>
          </p:spPr>
          <p:txBody>
            <a:bodyPr rtlCol="0" anchor="ctr"/>
            <a:lstStyle/>
            <a:p>
              <a:pPr algn="ctr"/>
              <a:endParaRPr sz="1400">
                <a:latin typeface="Montserrat" panose="00000500000000000000" pitchFamily="2" charset="0"/>
              </a:endParaRPr>
            </a:p>
          </p:txBody>
        </p:sp>
        <p:sp>
          <p:nvSpPr>
            <p:cNvPr id="48" name="TextBox 47">
              <a:extLst>
                <a:ext uri="{FF2B5EF4-FFF2-40B4-BE49-F238E27FC236}">
                  <a16:creationId xmlns:a16="http://schemas.microsoft.com/office/drawing/2014/main" id="{28DC8E75-B0AE-5850-8087-87CF27727F2D}"/>
                </a:ext>
              </a:extLst>
            </p:cNvPr>
            <p:cNvSpPr txBox="1"/>
            <p:nvPr/>
          </p:nvSpPr>
          <p:spPr>
            <a:xfrm>
              <a:off x="4845757" y="4842692"/>
              <a:ext cx="703149" cy="508489"/>
            </a:xfrm>
            <a:prstGeom prst="rect">
              <a:avLst/>
            </a:prstGeom>
            <a:noFill/>
            <a:ln>
              <a:noFill/>
            </a:ln>
          </p:spPr>
          <p:txBody>
            <a:bodyPr wrap="none" lIns="0" tIns="0" rIns="0" bIns="0" anchor="t">
              <a:spAutoFit/>
            </a:bodyPr>
            <a:lstStyle/>
            <a:p>
              <a:pPr algn="ctr"/>
              <a:r>
                <a:rPr sz="1400" b="1">
                  <a:solidFill>
                    <a:srgbClr val="484848"/>
                  </a:solidFill>
                  <a:latin typeface="Montserrat" panose="00000500000000000000" pitchFamily="2" charset="0"/>
                </a:rPr>
                <a:t>Government
Controlled
Entities</a:t>
              </a:r>
            </a:p>
          </p:txBody>
        </p:sp>
        <p:sp>
          <p:nvSpPr>
            <p:cNvPr id="49" name="TextBox 48">
              <a:extLst>
                <a:ext uri="{FF2B5EF4-FFF2-40B4-BE49-F238E27FC236}">
                  <a16:creationId xmlns:a16="http://schemas.microsoft.com/office/drawing/2014/main" id="{DC6C54EA-4A35-9AA9-454B-BDEC40F03079}"/>
                </a:ext>
              </a:extLst>
            </p:cNvPr>
            <p:cNvSpPr txBox="1"/>
            <p:nvPr/>
          </p:nvSpPr>
          <p:spPr>
            <a:xfrm>
              <a:off x="6283453" y="4842692"/>
              <a:ext cx="838812" cy="677985"/>
            </a:xfrm>
            <a:prstGeom prst="rect">
              <a:avLst/>
            </a:prstGeom>
            <a:noFill/>
            <a:ln>
              <a:noFill/>
            </a:ln>
          </p:spPr>
          <p:txBody>
            <a:bodyPr wrap="none" lIns="0" tIns="0" rIns="0" bIns="0" anchor="t">
              <a:spAutoFit/>
            </a:bodyPr>
            <a:lstStyle/>
            <a:p>
              <a:pPr algn="ctr"/>
              <a:r>
                <a:rPr sz="1400" b="1">
                  <a:solidFill>
                    <a:srgbClr val="484848"/>
                  </a:solidFill>
                  <a:latin typeface="Montserrat" panose="00000500000000000000" pitchFamily="2" charset="0"/>
                </a:rPr>
                <a:t>Non-Extractive
Natural
Resource
Businesses</a:t>
              </a:r>
            </a:p>
          </p:txBody>
        </p:sp>
        <p:sp>
          <p:nvSpPr>
            <p:cNvPr id="50" name="TextBox 49">
              <a:extLst>
                <a:ext uri="{FF2B5EF4-FFF2-40B4-BE49-F238E27FC236}">
                  <a16:creationId xmlns:a16="http://schemas.microsoft.com/office/drawing/2014/main" id="{929A2E57-9D77-AD57-76A3-DCFE1BE1128D}"/>
                </a:ext>
              </a:extLst>
            </p:cNvPr>
            <p:cNvSpPr txBox="1"/>
            <p:nvPr/>
          </p:nvSpPr>
          <p:spPr>
            <a:xfrm>
              <a:off x="7790385" y="4842692"/>
              <a:ext cx="835945" cy="508489"/>
            </a:xfrm>
            <a:prstGeom prst="rect">
              <a:avLst/>
            </a:prstGeom>
            <a:noFill/>
            <a:ln>
              <a:noFill/>
            </a:ln>
          </p:spPr>
          <p:txBody>
            <a:bodyPr wrap="none" lIns="0" tIns="0" rIns="0" bIns="0" anchor="t">
              <a:spAutoFit/>
            </a:bodyPr>
            <a:lstStyle/>
            <a:p>
              <a:pPr algn="ctr"/>
              <a:r>
                <a:rPr sz="1400" b="1">
                  <a:solidFill>
                    <a:srgbClr val="484848"/>
                  </a:solidFill>
                  <a:latin typeface="Montserrat" panose="00000500000000000000" pitchFamily="2" charset="0"/>
                </a:rPr>
                <a:t>Qualifying
Public Pension
Funds</a:t>
              </a:r>
            </a:p>
          </p:txBody>
        </p:sp>
        <p:sp>
          <p:nvSpPr>
            <p:cNvPr id="51" name="TextBox 50">
              <a:extLst>
                <a:ext uri="{FF2B5EF4-FFF2-40B4-BE49-F238E27FC236}">
                  <a16:creationId xmlns:a16="http://schemas.microsoft.com/office/drawing/2014/main" id="{7A49418E-436F-BDA0-E45F-F1F123977B98}"/>
                </a:ext>
              </a:extLst>
            </p:cNvPr>
            <p:cNvSpPr txBox="1"/>
            <p:nvPr/>
          </p:nvSpPr>
          <p:spPr>
            <a:xfrm>
              <a:off x="9296847" y="4842692"/>
              <a:ext cx="834034" cy="338993"/>
            </a:xfrm>
            <a:prstGeom prst="rect">
              <a:avLst/>
            </a:prstGeom>
            <a:noFill/>
            <a:ln>
              <a:noFill/>
            </a:ln>
          </p:spPr>
          <p:txBody>
            <a:bodyPr wrap="none" lIns="0" tIns="0" rIns="0" bIns="0" anchor="t">
              <a:spAutoFit/>
            </a:bodyPr>
            <a:lstStyle/>
            <a:p>
              <a:pPr algn="ctr"/>
              <a:r>
                <a:rPr sz="1400" b="1">
                  <a:solidFill>
                    <a:srgbClr val="484848"/>
                  </a:solidFill>
                  <a:latin typeface="Montserrat" panose="00000500000000000000" pitchFamily="2" charset="0"/>
                </a:rPr>
                <a:t>Wholly Owned
Subsidiaries</a:t>
              </a:r>
            </a:p>
          </p:txBody>
        </p:sp>
        <p:sp>
          <p:nvSpPr>
            <p:cNvPr id="52" name="TextBox 51">
              <a:extLst>
                <a:ext uri="{FF2B5EF4-FFF2-40B4-BE49-F238E27FC236}">
                  <a16:creationId xmlns:a16="http://schemas.microsoft.com/office/drawing/2014/main" id="{C343626C-431A-0375-30F0-E5C7A3154E2F}"/>
                </a:ext>
              </a:extLst>
            </p:cNvPr>
            <p:cNvSpPr txBox="1"/>
            <p:nvPr/>
          </p:nvSpPr>
          <p:spPr>
            <a:xfrm>
              <a:off x="4627969" y="5497429"/>
              <a:ext cx="1138795" cy="508489"/>
            </a:xfrm>
            <a:prstGeom prst="rect">
              <a:avLst/>
            </a:prstGeom>
            <a:noFill/>
            <a:ln>
              <a:noFill/>
            </a:ln>
          </p:spPr>
          <p:txBody>
            <a:bodyPr wrap="none" lIns="0" tIns="0" rIns="0" bIns="0" anchor="t">
              <a:spAutoFit/>
            </a:bodyPr>
            <a:lstStyle/>
            <a:p>
              <a:pPr algn="ctr"/>
              <a:r>
                <a:rPr sz="1400" b="1">
                  <a:solidFill>
                    <a:srgbClr val="484848"/>
                  </a:solidFill>
                  <a:latin typeface="Montserrat" panose="00000500000000000000" pitchFamily="2" charset="0"/>
                </a:rPr>
                <a:t>Entities wholly
owned or controlled
by the government.</a:t>
              </a:r>
            </a:p>
          </p:txBody>
        </p:sp>
        <p:sp>
          <p:nvSpPr>
            <p:cNvPr id="53" name="TextBox 52">
              <a:extLst>
                <a:ext uri="{FF2B5EF4-FFF2-40B4-BE49-F238E27FC236}">
                  <a16:creationId xmlns:a16="http://schemas.microsoft.com/office/drawing/2014/main" id="{5E684E6F-D921-D427-2D57-972D3061FE11}"/>
                </a:ext>
              </a:extLst>
            </p:cNvPr>
            <p:cNvSpPr txBox="1"/>
            <p:nvPr/>
          </p:nvSpPr>
          <p:spPr>
            <a:xfrm>
              <a:off x="9261040" y="5309241"/>
              <a:ext cx="905687" cy="847482"/>
            </a:xfrm>
            <a:prstGeom prst="rect">
              <a:avLst/>
            </a:prstGeom>
            <a:noFill/>
            <a:ln>
              <a:noFill/>
            </a:ln>
          </p:spPr>
          <p:txBody>
            <a:bodyPr wrap="none" lIns="0" tIns="0" rIns="0" bIns="0" anchor="t">
              <a:spAutoFit/>
            </a:bodyPr>
            <a:lstStyle/>
            <a:p>
              <a:pPr algn="ctr"/>
              <a:r>
                <a:rPr sz="1400" b="1">
                  <a:solidFill>
                    <a:srgbClr val="484848"/>
                  </a:solidFill>
                  <a:latin typeface="Montserrat" panose="00000500000000000000" pitchFamily="2" charset="0"/>
                </a:rPr>
                <a:t>Subsidiaries of
exempt persons
satisfying
ownership
conditions.</a:t>
              </a:r>
            </a:p>
          </p:txBody>
        </p:sp>
        <p:sp>
          <p:nvSpPr>
            <p:cNvPr id="54" name="TextBox 53">
              <a:extLst>
                <a:ext uri="{FF2B5EF4-FFF2-40B4-BE49-F238E27FC236}">
                  <a16:creationId xmlns:a16="http://schemas.microsoft.com/office/drawing/2014/main" id="{6A6CB892-72B0-D721-0418-E763A052E7D4}"/>
                </a:ext>
              </a:extLst>
            </p:cNvPr>
            <p:cNvSpPr txBox="1"/>
            <p:nvPr/>
          </p:nvSpPr>
          <p:spPr>
            <a:xfrm>
              <a:off x="7662373" y="5497429"/>
              <a:ext cx="1091983" cy="677985"/>
            </a:xfrm>
            <a:prstGeom prst="rect">
              <a:avLst/>
            </a:prstGeom>
            <a:noFill/>
            <a:ln>
              <a:noFill/>
            </a:ln>
          </p:spPr>
          <p:txBody>
            <a:bodyPr wrap="none" lIns="0" tIns="0" rIns="0" bIns="0" anchor="t">
              <a:spAutoFit/>
            </a:bodyPr>
            <a:lstStyle/>
            <a:p>
              <a:pPr algn="ctr"/>
              <a:r>
                <a:rPr sz="1400" b="1">
                  <a:solidFill>
                    <a:srgbClr val="484848"/>
                  </a:solidFill>
                  <a:latin typeface="Montserrat" panose="00000500000000000000" pitchFamily="2" charset="0"/>
                </a:rPr>
                <a:t>UAE and foreign
pension funds
meeting regulatory
conditions.</a:t>
              </a:r>
            </a:p>
          </p:txBody>
        </p:sp>
        <p:sp>
          <p:nvSpPr>
            <p:cNvPr id="55" name="TextBox 54">
              <a:extLst>
                <a:ext uri="{FF2B5EF4-FFF2-40B4-BE49-F238E27FC236}">
                  <a16:creationId xmlns:a16="http://schemas.microsoft.com/office/drawing/2014/main" id="{F683DF70-430B-7122-160D-066232494EA7}"/>
                </a:ext>
              </a:extLst>
            </p:cNvPr>
            <p:cNvSpPr txBox="1"/>
            <p:nvPr/>
          </p:nvSpPr>
          <p:spPr>
            <a:xfrm>
              <a:off x="8639177" y="1910098"/>
              <a:ext cx="643917" cy="508489"/>
            </a:xfrm>
            <a:prstGeom prst="rect">
              <a:avLst/>
            </a:prstGeom>
            <a:noFill/>
            <a:ln>
              <a:noFill/>
            </a:ln>
          </p:spPr>
          <p:txBody>
            <a:bodyPr wrap="none" lIns="0" tIns="0" rIns="0" bIns="0" anchor="t">
              <a:spAutoFit/>
            </a:bodyPr>
            <a:lstStyle/>
            <a:p>
              <a:pPr algn="ctr"/>
              <a:r>
                <a:rPr sz="1400" b="1">
                  <a:solidFill>
                    <a:srgbClr val="484848"/>
                  </a:solidFill>
                  <a:latin typeface="Montserrat" panose="00000500000000000000" pitchFamily="2" charset="0"/>
                </a:rPr>
                <a:t>Qualifying
Investment
Funds</a:t>
              </a:r>
            </a:p>
          </p:txBody>
        </p:sp>
      </p:grpSp>
      <p:sp>
        <p:nvSpPr>
          <p:cNvPr id="58" name="TextBox 57">
            <a:extLst>
              <a:ext uri="{FF2B5EF4-FFF2-40B4-BE49-F238E27FC236}">
                <a16:creationId xmlns:a16="http://schemas.microsoft.com/office/drawing/2014/main" id="{AB81E238-67B4-3D28-B497-361B34D335C1}"/>
              </a:ext>
            </a:extLst>
          </p:cNvPr>
          <p:cNvSpPr txBox="1"/>
          <p:nvPr/>
        </p:nvSpPr>
        <p:spPr>
          <a:xfrm>
            <a:off x="1413164" y="7818465"/>
            <a:ext cx="7315200" cy="276999"/>
          </a:xfrm>
          <a:prstGeom prst="rect">
            <a:avLst/>
          </a:prstGeom>
          <a:noFill/>
        </p:spPr>
        <p:txBody>
          <a:bodyPr wrap="square">
            <a:spAutoFit/>
          </a:bodyPr>
          <a:lstStyle/>
          <a:p>
            <a:r>
              <a:rPr lang="en-US" sz="1200" b="0" cap="none" spc="0" dirty="0">
                <a:ln w="0"/>
                <a:solidFill>
                  <a:schemeClr val="tx1"/>
                </a:solidFill>
                <a:latin typeface="Montserrat" panose="00000500000000000000" pitchFamily="2" charset="0"/>
              </a:rPr>
              <a:t>#refer Article 4 of Federal Decree-Law 47 of 2022</a:t>
            </a:r>
          </a:p>
        </p:txBody>
      </p:sp>
      <p:sp>
        <p:nvSpPr>
          <p:cNvPr id="7" name="Slide Number Placeholder 6">
            <a:extLst>
              <a:ext uri="{FF2B5EF4-FFF2-40B4-BE49-F238E27FC236}">
                <a16:creationId xmlns:a16="http://schemas.microsoft.com/office/drawing/2014/main" id="{829279AA-CE77-27E9-B55E-EDA750986D24}"/>
              </a:ext>
            </a:extLst>
          </p:cNvPr>
          <p:cNvSpPr>
            <a:spLocks noGrp="1"/>
          </p:cNvSpPr>
          <p:nvPr>
            <p:ph type="sldNum" sz="quarter" idx="12"/>
          </p:nvPr>
        </p:nvSpPr>
        <p:spPr/>
        <p:txBody>
          <a:bodyPr/>
          <a:lstStyle/>
          <a:p>
            <a:fld id="{9EEF8FA0-0E28-45DA-A438-FD13269BAD6D}" type="slidenum">
              <a:rPr lang="en-US" smtClean="0"/>
              <a:t>25</a:t>
            </a:fld>
            <a:endParaRPr lang="en-US"/>
          </a:p>
        </p:txBody>
      </p:sp>
    </p:spTree>
    <p:extLst>
      <p:ext uri="{BB962C8B-B14F-4D97-AF65-F5344CB8AC3E}">
        <p14:creationId xmlns:p14="http://schemas.microsoft.com/office/powerpoint/2010/main" val="1756178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16407-4DE5-AE18-88BF-F2EDF84D4EE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5CFE835-3034-3A97-15E3-0B7D3139090F}"/>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AE9DFC2B-7DE1-4C54-87E4-06D5453CC9A0}"/>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bject 2">
            <a:extLst>
              <a:ext uri="{FF2B5EF4-FFF2-40B4-BE49-F238E27FC236}">
                <a16:creationId xmlns:a16="http://schemas.microsoft.com/office/drawing/2014/main" id="{10912081-FF74-1186-67B3-63B413BB9CFF}"/>
              </a:ext>
            </a:extLst>
          </p:cNvPr>
          <p:cNvSpPr txBox="1">
            <a:spLocks/>
          </p:cNvSpPr>
          <p:nvPr/>
        </p:nvSpPr>
        <p:spPr>
          <a:xfrm>
            <a:off x="3908878" y="2967280"/>
            <a:ext cx="6812643" cy="2044149"/>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kern="0" dirty="0">
                <a:latin typeface="Montserrat" pitchFamily="2" charset="0"/>
              </a:rPr>
              <a:t>Corporate Tax Rates</a:t>
            </a:r>
          </a:p>
        </p:txBody>
      </p:sp>
      <p:sp>
        <p:nvSpPr>
          <p:cNvPr id="2" name="Slide Number Placeholder 1">
            <a:extLst>
              <a:ext uri="{FF2B5EF4-FFF2-40B4-BE49-F238E27FC236}">
                <a16:creationId xmlns:a16="http://schemas.microsoft.com/office/drawing/2014/main" id="{B7113536-3F1F-3B97-AC26-4D7A2B6BD5C0}"/>
              </a:ext>
            </a:extLst>
          </p:cNvPr>
          <p:cNvSpPr>
            <a:spLocks noGrp="1"/>
          </p:cNvSpPr>
          <p:nvPr>
            <p:ph type="sldNum" sz="quarter" idx="12"/>
          </p:nvPr>
        </p:nvSpPr>
        <p:spPr/>
        <p:txBody>
          <a:bodyPr/>
          <a:lstStyle/>
          <a:p>
            <a:fld id="{9EEF8FA0-0E28-45DA-A438-FD13269BAD6D}" type="slidenum">
              <a:rPr lang="en-US" smtClean="0"/>
              <a:t>26</a:t>
            </a:fld>
            <a:endParaRPr lang="en-US"/>
          </a:p>
        </p:txBody>
      </p:sp>
    </p:spTree>
    <p:extLst>
      <p:ext uri="{BB962C8B-B14F-4D97-AF65-F5344CB8AC3E}">
        <p14:creationId xmlns:p14="http://schemas.microsoft.com/office/powerpoint/2010/main" val="3953935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47989-64A0-2657-5E37-B8D0F253BA1C}"/>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766E0EA-249E-4BEA-2AF1-3B15AE0DF367}"/>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65DB5524-7F7A-8A80-477D-DF3819E08EF7}"/>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8AB61D5C-FFD5-A9E1-7192-1F67D2858AB8}"/>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F7E386BB-C79A-EF96-0450-AE95F5FF41F4}"/>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CORPORATE TAX RATES</a:t>
            </a:r>
          </a:p>
        </p:txBody>
      </p:sp>
      <p:pic>
        <p:nvPicPr>
          <p:cNvPr id="5" name="Picture 4">
            <a:extLst>
              <a:ext uri="{FF2B5EF4-FFF2-40B4-BE49-F238E27FC236}">
                <a16:creationId xmlns:a16="http://schemas.microsoft.com/office/drawing/2014/main" id="{FE4DBA38-69AD-7DAE-795C-1E75D2375D1D}"/>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797ACF1C-E331-1DA9-EF8B-0694BA705D8B}"/>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pSp>
        <p:nvGrpSpPr>
          <p:cNvPr id="7" name="Group 6">
            <a:extLst>
              <a:ext uri="{FF2B5EF4-FFF2-40B4-BE49-F238E27FC236}">
                <a16:creationId xmlns:a16="http://schemas.microsoft.com/office/drawing/2014/main" id="{24D31110-D2C9-70D3-D318-8B263ED1181F}"/>
              </a:ext>
            </a:extLst>
          </p:cNvPr>
          <p:cNvGrpSpPr/>
          <p:nvPr/>
        </p:nvGrpSpPr>
        <p:grpSpPr>
          <a:xfrm>
            <a:off x="1551007" y="2245965"/>
            <a:ext cx="5134700" cy="4359805"/>
            <a:chOff x="1143000" y="2089130"/>
            <a:chExt cx="3886200" cy="3257550"/>
          </a:xfrm>
        </p:grpSpPr>
        <p:sp>
          <p:nvSpPr>
            <p:cNvPr id="9" name="Rounded Rectangle 1">
              <a:extLst>
                <a:ext uri="{FF2B5EF4-FFF2-40B4-BE49-F238E27FC236}">
                  <a16:creationId xmlns:a16="http://schemas.microsoft.com/office/drawing/2014/main" id="{9F06FB8D-6A3E-BA96-C826-ADEF5718B146}"/>
                </a:ext>
              </a:extLst>
            </p:cNvPr>
            <p:cNvSpPr/>
            <p:nvPr/>
          </p:nvSpPr>
          <p:spPr>
            <a:xfrm>
              <a:off x="1143000" y="2089130"/>
              <a:ext cx="1828800" cy="3257550"/>
            </a:xfrm>
            <a:custGeom>
              <a:avLst/>
              <a:gdLst/>
              <a:ahLst/>
              <a:cxnLst/>
              <a:rect l="0" t="0" r="0" b="0"/>
              <a:pathLst>
                <a:path w="1828800" h="3257550">
                  <a:moveTo>
                    <a:pt x="1828800" y="3143250"/>
                  </a:moveTo>
                  <a:cubicBezTo>
                    <a:pt x="1828800" y="3206372"/>
                    <a:pt x="1777622" y="3257550"/>
                    <a:pt x="1714500" y="3257550"/>
                  </a:cubicBezTo>
                  <a:lnTo>
                    <a:pt x="114300" y="3257550"/>
                  </a:lnTo>
                  <a:cubicBezTo>
                    <a:pt x="51177" y="3257550"/>
                    <a:pt x="0" y="3206372"/>
                    <a:pt x="0" y="3143250"/>
                  </a:cubicBezTo>
                  <a:lnTo>
                    <a:pt x="0" y="114300"/>
                  </a:lnTo>
                  <a:cubicBezTo>
                    <a:pt x="0" y="51177"/>
                    <a:pt x="51177" y="0"/>
                    <a:pt x="114300" y="0"/>
                  </a:cubicBezTo>
                  <a:lnTo>
                    <a:pt x="1714500" y="0"/>
                  </a:lnTo>
                  <a:cubicBezTo>
                    <a:pt x="1777622" y="0"/>
                    <a:pt x="1828800" y="51177"/>
                    <a:pt x="1828800" y="114300"/>
                  </a:cubicBezTo>
                  <a:lnTo>
                    <a:pt x="1828800" y="3143250"/>
                  </a:lnTo>
                </a:path>
              </a:pathLst>
            </a:custGeom>
            <a:solidFill>
              <a:srgbClr val="00843D"/>
            </a:solidFill>
            <a:ln>
              <a:noFill/>
            </a:ln>
          </p:spPr>
          <p:txBody>
            <a:bodyPr rtlCol="0" anchor="ctr"/>
            <a:lstStyle/>
            <a:p>
              <a:pPr algn="ctr"/>
              <a:endParaRPr sz="2000"/>
            </a:p>
          </p:txBody>
        </p:sp>
        <p:sp>
          <p:nvSpPr>
            <p:cNvPr id="10" name="Rounded Rectangle 2">
              <a:extLst>
                <a:ext uri="{FF2B5EF4-FFF2-40B4-BE49-F238E27FC236}">
                  <a16:creationId xmlns:a16="http://schemas.microsoft.com/office/drawing/2014/main" id="{551074CB-64E7-AF16-55DA-A086E9D3B5B8}"/>
                </a:ext>
              </a:extLst>
            </p:cNvPr>
            <p:cNvSpPr/>
            <p:nvPr/>
          </p:nvSpPr>
          <p:spPr>
            <a:xfrm>
              <a:off x="1143000" y="2089130"/>
              <a:ext cx="1828800" cy="3257550"/>
            </a:xfrm>
            <a:custGeom>
              <a:avLst/>
              <a:gdLst/>
              <a:ahLst/>
              <a:cxnLst/>
              <a:rect l="0" t="0" r="0" b="0"/>
              <a:pathLst>
                <a:path w="1828800" h="3257550">
                  <a:moveTo>
                    <a:pt x="1714500" y="0"/>
                  </a:moveTo>
                  <a:cubicBezTo>
                    <a:pt x="1777625" y="0"/>
                    <a:pt x="1828800" y="51174"/>
                    <a:pt x="1828800" y="114300"/>
                  </a:cubicBezTo>
                  <a:moveTo>
                    <a:pt x="0" y="114300"/>
                  </a:moveTo>
                  <a:lnTo>
                    <a:pt x="0" y="3143250"/>
                  </a:lnTo>
                  <a:moveTo>
                    <a:pt x="1828800" y="3143250"/>
                  </a:moveTo>
                  <a:lnTo>
                    <a:pt x="1828800" y="114300"/>
                  </a:lnTo>
                  <a:moveTo>
                    <a:pt x="1714500" y="3257550"/>
                  </a:moveTo>
                  <a:lnTo>
                    <a:pt x="114300" y="3257550"/>
                  </a:lnTo>
                  <a:moveTo>
                    <a:pt x="114300" y="0"/>
                  </a:moveTo>
                  <a:lnTo>
                    <a:pt x="1714500" y="0"/>
                  </a:lnTo>
                  <a:moveTo>
                    <a:pt x="0" y="114300"/>
                  </a:moveTo>
                  <a:cubicBezTo>
                    <a:pt x="0" y="51174"/>
                    <a:pt x="51174" y="0"/>
                    <a:pt x="114300" y="0"/>
                  </a:cubicBezTo>
                  <a:moveTo>
                    <a:pt x="114300" y="3257550"/>
                  </a:moveTo>
                  <a:cubicBezTo>
                    <a:pt x="51174" y="3257550"/>
                    <a:pt x="0" y="3206375"/>
                    <a:pt x="0" y="3143250"/>
                  </a:cubicBezTo>
                  <a:moveTo>
                    <a:pt x="1714500" y="3257550"/>
                  </a:moveTo>
                  <a:cubicBezTo>
                    <a:pt x="1777625" y="3257550"/>
                    <a:pt x="1828800" y="3206375"/>
                    <a:pt x="1828800" y="3143250"/>
                  </a:cubicBezTo>
                </a:path>
              </a:pathLst>
            </a:custGeom>
            <a:noFill/>
            <a:ln w="14287">
              <a:solidFill>
                <a:srgbClr val="FFFFFF"/>
              </a:solidFill>
            </a:ln>
          </p:spPr>
          <p:txBody>
            <a:bodyPr rtlCol="0" anchor="ctr"/>
            <a:lstStyle/>
            <a:p>
              <a:pPr algn="ctr"/>
              <a:endParaRPr sz="2000"/>
            </a:p>
          </p:txBody>
        </p:sp>
        <p:sp>
          <p:nvSpPr>
            <p:cNvPr id="57" name="Rounded Rectangle 3">
              <a:extLst>
                <a:ext uri="{FF2B5EF4-FFF2-40B4-BE49-F238E27FC236}">
                  <a16:creationId xmlns:a16="http://schemas.microsoft.com/office/drawing/2014/main" id="{965C47B9-9BFC-DAF5-8F91-277323079761}"/>
                </a:ext>
              </a:extLst>
            </p:cNvPr>
            <p:cNvSpPr/>
            <p:nvPr/>
          </p:nvSpPr>
          <p:spPr>
            <a:xfrm>
              <a:off x="1371600" y="2203430"/>
              <a:ext cx="1371600" cy="1371600"/>
            </a:xfrm>
            <a:custGeom>
              <a:avLst/>
              <a:gdLst/>
              <a:ahLst/>
              <a:cxnLst/>
              <a:rect l="0" t="0" r="0" b="0"/>
              <a:pathLst>
                <a:path w="1371600" h="1371600">
                  <a:moveTo>
                    <a:pt x="685799" y="0"/>
                  </a:moveTo>
                  <a:cubicBezTo>
                    <a:pt x="1064556" y="0"/>
                    <a:pt x="1371600" y="307043"/>
                    <a:pt x="1371600" y="685800"/>
                  </a:cubicBezTo>
                  <a:cubicBezTo>
                    <a:pt x="1371600" y="1064556"/>
                    <a:pt x="1064556" y="1371600"/>
                    <a:pt x="685800" y="1371600"/>
                  </a:cubicBezTo>
                  <a:cubicBezTo>
                    <a:pt x="307043" y="1371600"/>
                    <a:pt x="0" y="1064556"/>
                    <a:pt x="0" y="685800"/>
                  </a:cubicBezTo>
                  <a:cubicBezTo>
                    <a:pt x="0" y="307043"/>
                    <a:pt x="307043" y="0"/>
                    <a:pt x="685800" y="0"/>
                  </a:cubicBezTo>
                  <a:moveTo>
                    <a:pt x="685799" y="114300"/>
                  </a:moveTo>
                  <a:cubicBezTo>
                    <a:pt x="370169" y="114300"/>
                    <a:pt x="114300" y="370169"/>
                    <a:pt x="114300" y="685800"/>
                  </a:cubicBezTo>
                  <a:cubicBezTo>
                    <a:pt x="114300" y="1001430"/>
                    <a:pt x="370169" y="1257300"/>
                    <a:pt x="685800" y="1257300"/>
                  </a:cubicBezTo>
                  <a:cubicBezTo>
                    <a:pt x="1001430" y="1257300"/>
                    <a:pt x="1257300" y="1001430"/>
                    <a:pt x="1257300" y="685800"/>
                  </a:cubicBezTo>
                  <a:cubicBezTo>
                    <a:pt x="1257300" y="370169"/>
                    <a:pt x="1001430" y="114300"/>
                    <a:pt x="685800" y="114300"/>
                  </a:cubicBezTo>
                  <a:close/>
                </a:path>
              </a:pathLst>
            </a:custGeom>
            <a:noFill/>
            <a:ln w="14287">
              <a:solidFill>
                <a:srgbClr val="FFFFFF"/>
              </a:solidFill>
            </a:ln>
          </p:spPr>
          <p:txBody>
            <a:bodyPr rtlCol="0" anchor="ctr"/>
            <a:lstStyle/>
            <a:p>
              <a:pPr algn="ctr"/>
              <a:endParaRPr sz="2000"/>
            </a:p>
          </p:txBody>
        </p:sp>
        <p:sp>
          <p:nvSpPr>
            <p:cNvPr id="58" name="Rounded Rectangle 4">
              <a:extLst>
                <a:ext uri="{FF2B5EF4-FFF2-40B4-BE49-F238E27FC236}">
                  <a16:creationId xmlns:a16="http://schemas.microsoft.com/office/drawing/2014/main" id="{3CB2179D-A0A0-2D57-462D-E8CEE209559C}"/>
                </a:ext>
              </a:extLst>
            </p:cNvPr>
            <p:cNvSpPr/>
            <p:nvPr/>
          </p:nvSpPr>
          <p:spPr>
            <a:xfrm>
              <a:off x="3200400" y="2089130"/>
              <a:ext cx="1828800" cy="3257550"/>
            </a:xfrm>
            <a:custGeom>
              <a:avLst/>
              <a:gdLst/>
              <a:ahLst/>
              <a:cxnLst/>
              <a:rect l="0" t="0" r="0" b="0"/>
              <a:pathLst>
                <a:path w="1828800" h="3257550">
                  <a:moveTo>
                    <a:pt x="1828800" y="3143250"/>
                  </a:moveTo>
                  <a:cubicBezTo>
                    <a:pt x="1828800" y="3206372"/>
                    <a:pt x="1777622" y="3257550"/>
                    <a:pt x="1714500" y="3257550"/>
                  </a:cubicBezTo>
                  <a:lnTo>
                    <a:pt x="114300" y="3257550"/>
                  </a:lnTo>
                  <a:cubicBezTo>
                    <a:pt x="51177" y="3257550"/>
                    <a:pt x="0" y="3206372"/>
                    <a:pt x="0" y="3143250"/>
                  </a:cubicBezTo>
                  <a:lnTo>
                    <a:pt x="0" y="114300"/>
                  </a:lnTo>
                  <a:cubicBezTo>
                    <a:pt x="0" y="51177"/>
                    <a:pt x="51177" y="0"/>
                    <a:pt x="114300" y="0"/>
                  </a:cubicBezTo>
                  <a:lnTo>
                    <a:pt x="1714500" y="0"/>
                  </a:lnTo>
                  <a:cubicBezTo>
                    <a:pt x="1777622" y="0"/>
                    <a:pt x="1828800" y="51177"/>
                    <a:pt x="1828800" y="114300"/>
                  </a:cubicBezTo>
                  <a:lnTo>
                    <a:pt x="1828800" y="3143250"/>
                  </a:lnTo>
                </a:path>
              </a:pathLst>
            </a:custGeom>
            <a:solidFill>
              <a:srgbClr val="C8102E"/>
            </a:solidFill>
            <a:ln>
              <a:noFill/>
            </a:ln>
          </p:spPr>
          <p:txBody>
            <a:bodyPr rtlCol="0" anchor="ctr"/>
            <a:lstStyle/>
            <a:p>
              <a:pPr algn="ctr"/>
              <a:endParaRPr sz="2000"/>
            </a:p>
          </p:txBody>
        </p:sp>
        <p:sp>
          <p:nvSpPr>
            <p:cNvPr id="59" name="Rounded Rectangle 5">
              <a:extLst>
                <a:ext uri="{FF2B5EF4-FFF2-40B4-BE49-F238E27FC236}">
                  <a16:creationId xmlns:a16="http://schemas.microsoft.com/office/drawing/2014/main" id="{84D2B94E-8355-C198-61A5-49986E59844A}"/>
                </a:ext>
              </a:extLst>
            </p:cNvPr>
            <p:cNvSpPr/>
            <p:nvPr/>
          </p:nvSpPr>
          <p:spPr>
            <a:xfrm>
              <a:off x="3200400" y="2089130"/>
              <a:ext cx="1828800" cy="3257550"/>
            </a:xfrm>
            <a:custGeom>
              <a:avLst/>
              <a:gdLst/>
              <a:ahLst/>
              <a:cxnLst/>
              <a:rect l="0" t="0" r="0" b="0"/>
              <a:pathLst>
                <a:path w="1828800" h="3257550">
                  <a:moveTo>
                    <a:pt x="1714500" y="0"/>
                  </a:moveTo>
                  <a:cubicBezTo>
                    <a:pt x="1777625" y="0"/>
                    <a:pt x="1828800" y="51174"/>
                    <a:pt x="1828800" y="114300"/>
                  </a:cubicBezTo>
                  <a:moveTo>
                    <a:pt x="0" y="114300"/>
                  </a:moveTo>
                  <a:lnTo>
                    <a:pt x="0" y="3143250"/>
                  </a:lnTo>
                  <a:moveTo>
                    <a:pt x="1828800" y="3143250"/>
                  </a:moveTo>
                  <a:lnTo>
                    <a:pt x="1828800" y="114300"/>
                  </a:lnTo>
                  <a:moveTo>
                    <a:pt x="1714500" y="3257550"/>
                  </a:moveTo>
                  <a:lnTo>
                    <a:pt x="114300" y="3257550"/>
                  </a:lnTo>
                  <a:moveTo>
                    <a:pt x="114300" y="0"/>
                  </a:moveTo>
                  <a:lnTo>
                    <a:pt x="1714500" y="0"/>
                  </a:lnTo>
                  <a:moveTo>
                    <a:pt x="0" y="114300"/>
                  </a:moveTo>
                  <a:cubicBezTo>
                    <a:pt x="0" y="51174"/>
                    <a:pt x="51174" y="0"/>
                    <a:pt x="114300" y="0"/>
                  </a:cubicBezTo>
                  <a:moveTo>
                    <a:pt x="114300" y="3257550"/>
                  </a:moveTo>
                  <a:cubicBezTo>
                    <a:pt x="51174" y="3257550"/>
                    <a:pt x="0" y="3206375"/>
                    <a:pt x="0" y="3143250"/>
                  </a:cubicBezTo>
                  <a:moveTo>
                    <a:pt x="1714500" y="3257550"/>
                  </a:moveTo>
                  <a:cubicBezTo>
                    <a:pt x="1777625" y="3257550"/>
                    <a:pt x="1828800" y="3206375"/>
                    <a:pt x="1828800" y="3143250"/>
                  </a:cubicBezTo>
                </a:path>
              </a:pathLst>
            </a:custGeom>
            <a:noFill/>
            <a:ln w="14287">
              <a:solidFill>
                <a:srgbClr val="FFFFFF"/>
              </a:solidFill>
            </a:ln>
          </p:spPr>
          <p:txBody>
            <a:bodyPr rtlCol="0" anchor="ctr"/>
            <a:lstStyle/>
            <a:p>
              <a:pPr algn="ctr"/>
              <a:endParaRPr sz="2000"/>
            </a:p>
          </p:txBody>
        </p:sp>
        <p:sp>
          <p:nvSpPr>
            <p:cNvPr id="60" name="Rounded Rectangle 6">
              <a:extLst>
                <a:ext uri="{FF2B5EF4-FFF2-40B4-BE49-F238E27FC236}">
                  <a16:creationId xmlns:a16="http://schemas.microsoft.com/office/drawing/2014/main" id="{C1FA6A53-76E6-5B34-774C-C1A57F9D0050}"/>
                </a:ext>
              </a:extLst>
            </p:cNvPr>
            <p:cNvSpPr/>
            <p:nvPr/>
          </p:nvSpPr>
          <p:spPr>
            <a:xfrm>
              <a:off x="3387734" y="2203430"/>
              <a:ext cx="1492607" cy="1439624"/>
            </a:xfrm>
            <a:custGeom>
              <a:avLst/>
              <a:gdLst/>
              <a:ahLst/>
              <a:cxnLst/>
              <a:rect l="0" t="0" r="0" b="0"/>
              <a:pathLst>
                <a:path w="1492607" h="1439624">
                  <a:moveTo>
                    <a:pt x="1094535" y="106760"/>
                  </a:moveTo>
                  <a:cubicBezTo>
                    <a:pt x="1382810" y="289705"/>
                    <a:pt x="1492607" y="656840"/>
                    <a:pt x="1352105" y="968016"/>
                  </a:cubicBezTo>
                  <a:cubicBezTo>
                    <a:pt x="1211604" y="1279193"/>
                    <a:pt x="863601" y="1439624"/>
                    <a:pt x="535733" y="1344369"/>
                  </a:cubicBezTo>
                  <a:cubicBezTo>
                    <a:pt x="207864" y="1249114"/>
                    <a:pt x="0" y="927189"/>
                    <a:pt x="48107" y="589169"/>
                  </a:cubicBezTo>
                  <a:cubicBezTo>
                    <a:pt x="96214" y="251150"/>
                    <a:pt x="385640" y="0"/>
                    <a:pt x="727066" y="0"/>
                  </a:cubicBezTo>
                  <a:moveTo>
                    <a:pt x="727066" y="114300"/>
                  </a:moveTo>
                  <a:cubicBezTo>
                    <a:pt x="442544" y="114300"/>
                    <a:pt x="201357" y="323592"/>
                    <a:pt x="161267" y="605275"/>
                  </a:cubicBezTo>
                  <a:cubicBezTo>
                    <a:pt x="121178" y="886958"/>
                    <a:pt x="294399" y="1155229"/>
                    <a:pt x="567623" y="1234608"/>
                  </a:cubicBezTo>
                  <a:cubicBezTo>
                    <a:pt x="840847" y="1313986"/>
                    <a:pt x="1130849" y="1180293"/>
                    <a:pt x="1247933" y="920980"/>
                  </a:cubicBezTo>
                  <a:cubicBezTo>
                    <a:pt x="1365017" y="661666"/>
                    <a:pt x="1273520" y="355720"/>
                    <a:pt x="1033291" y="203266"/>
                  </a:cubicBezTo>
                </a:path>
              </a:pathLst>
            </a:custGeom>
            <a:noFill/>
            <a:ln w="14287">
              <a:solidFill>
                <a:srgbClr val="FFFFFF"/>
              </a:solidFill>
            </a:ln>
          </p:spPr>
          <p:txBody>
            <a:bodyPr rtlCol="0" anchor="ctr"/>
            <a:lstStyle/>
            <a:p>
              <a:pPr algn="ctr"/>
              <a:endParaRPr sz="2000"/>
            </a:p>
          </p:txBody>
        </p:sp>
        <p:sp>
          <p:nvSpPr>
            <p:cNvPr id="61" name="Rounded Rectangle 7">
              <a:extLst>
                <a:ext uri="{FF2B5EF4-FFF2-40B4-BE49-F238E27FC236}">
                  <a16:creationId xmlns:a16="http://schemas.microsoft.com/office/drawing/2014/main" id="{66B05285-6EC0-90BA-3B86-561C2C81BB7B}"/>
                </a:ext>
              </a:extLst>
            </p:cNvPr>
            <p:cNvSpPr/>
            <p:nvPr/>
          </p:nvSpPr>
          <p:spPr>
            <a:xfrm>
              <a:off x="4114800" y="2203430"/>
              <a:ext cx="367474" cy="203263"/>
            </a:xfrm>
            <a:custGeom>
              <a:avLst/>
              <a:gdLst/>
              <a:ahLst/>
              <a:cxnLst/>
              <a:rect l="0" t="0" r="0" b="0"/>
              <a:pathLst>
                <a:path w="367474" h="203263">
                  <a:moveTo>
                    <a:pt x="0" y="0"/>
                  </a:moveTo>
                  <a:cubicBezTo>
                    <a:pt x="130140" y="0"/>
                    <a:pt x="257594" y="37023"/>
                    <a:pt x="367474" y="106756"/>
                  </a:cubicBezTo>
                  <a:lnTo>
                    <a:pt x="306228" y="203263"/>
                  </a:lnTo>
                  <a:cubicBezTo>
                    <a:pt x="214655" y="145160"/>
                    <a:pt x="108451" y="114300"/>
                    <a:pt x="0" y="114300"/>
                  </a:cubicBezTo>
                  <a:lnTo>
                    <a:pt x="0" y="0"/>
                  </a:lnTo>
                </a:path>
              </a:pathLst>
            </a:custGeom>
            <a:solidFill>
              <a:srgbClr val="FFFFFF"/>
            </a:solidFill>
            <a:ln>
              <a:noFill/>
            </a:ln>
          </p:spPr>
          <p:txBody>
            <a:bodyPr rtlCol="0" anchor="ctr"/>
            <a:lstStyle/>
            <a:p>
              <a:pPr algn="ctr"/>
              <a:endParaRPr sz="2000"/>
            </a:p>
          </p:txBody>
        </p:sp>
        <p:sp>
          <p:nvSpPr>
            <p:cNvPr id="62" name="Rounded Rectangle 8">
              <a:extLst>
                <a:ext uri="{FF2B5EF4-FFF2-40B4-BE49-F238E27FC236}">
                  <a16:creationId xmlns:a16="http://schemas.microsoft.com/office/drawing/2014/main" id="{10BDA08F-BE1B-1D84-B7CC-CC16C2133687}"/>
                </a:ext>
              </a:extLst>
            </p:cNvPr>
            <p:cNvSpPr/>
            <p:nvPr/>
          </p:nvSpPr>
          <p:spPr>
            <a:xfrm>
              <a:off x="4114800" y="2203430"/>
              <a:ext cx="367469" cy="203266"/>
            </a:xfrm>
            <a:custGeom>
              <a:avLst/>
              <a:gdLst/>
              <a:ahLst/>
              <a:cxnLst/>
              <a:rect l="0" t="0" r="0" b="0"/>
              <a:pathLst>
                <a:path w="367469" h="203266">
                  <a:moveTo>
                    <a:pt x="0" y="0"/>
                  </a:moveTo>
                  <a:cubicBezTo>
                    <a:pt x="130138" y="0"/>
                    <a:pt x="257590" y="37028"/>
                    <a:pt x="367469" y="106760"/>
                  </a:cubicBezTo>
                  <a:lnTo>
                    <a:pt x="306224" y="203266"/>
                  </a:lnTo>
                  <a:cubicBezTo>
                    <a:pt x="214658" y="145156"/>
                    <a:pt x="108448" y="114299"/>
                    <a:pt x="0" y="114300"/>
                  </a:cubicBezTo>
                  <a:close/>
                </a:path>
              </a:pathLst>
            </a:custGeom>
            <a:noFill/>
            <a:ln w="14287">
              <a:solidFill>
                <a:srgbClr val="FFFFFF"/>
              </a:solidFill>
            </a:ln>
          </p:spPr>
          <p:txBody>
            <a:bodyPr rtlCol="0" anchor="ctr"/>
            <a:lstStyle/>
            <a:p>
              <a:pPr algn="ctr"/>
              <a:endParaRPr sz="2000"/>
            </a:p>
          </p:txBody>
        </p:sp>
        <p:sp>
          <p:nvSpPr>
            <p:cNvPr id="63" name="TextBox 62">
              <a:extLst>
                <a:ext uri="{FF2B5EF4-FFF2-40B4-BE49-F238E27FC236}">
                  <a16:creationId xmlns:a16="http://schemas.microsoft.com/office/drawing/2014/main" id="{146FB40D-D976-3BEC-3EBE-F7AA87C31768}"/>
                </a:ext>
              </a:extLst>
            </p:cNvPr>
            <p:cNvSpPr txBox="1"/>
            <p:nvPr/>
          </p:nvSpPr>
          <p:spPr>
            <a:xfrm>
              <a:off x="1889051" y="2770168"/>
              <a:ext cx="336632" cy="307777"/>
            </a:xfrm>
            <a:prstGeom prst="rect">
              <a:avLst/>
            </a:prstGeom>
            <a:noFill/>
            <a:ln>
              <a:noFill/>
            </a:ln>
          </p:spPr>
          <p:txBody>
            <a:bodyPr wrap="none" lIns="0" tIns="0" rIns="0" bIns="0" anchor="t">
              <a:spAutoFit/>
            </a:bodyPr>
            <a:lstStyle/>
            <a:p>
              <a:pPr algn="ctr"/>
              <a:r>
                <a:rPr sz="2000" b="1">
                  <a:solidFill>
                    <a:srgbClr val="FFFFFF"/>
                  </a:solidFill>
                  <a:latin typeface="Roboto"/>
                </a:rPr>
                <a:t>0%</a:t>
              </a:r>
            </a:p>
          </p:txBody>
        </p:sp>
        <p:sp>
          <p:nvSpPr>
            <p:cNvPr id="64" name="TextBox 63">
              <a:extLst>
                <a:ext uri="{FF2B5EF4-FFF2-40B4-BE49-F238E27FC236}">
                  <a16:creationId xmlns:a16="http://schemas.microsoft.com/office/drawing/2014/main" id="{53542CDB-88E1-1803-06D8-158C4F30D11E}"/>
                </a:ext>
              </a:extLst>
            </p:cNvPr>
            <p:cNvSpPr txBox="1"/>
            <p:nvPr/>
          </p:nvSpPr>
          <p:spPr>
            <a:xfrm>
              <a:off x="3946451" y="2770168"/>
              <a:ext cx="336632" cy="307777"/>
            </a:xfrm>
            <a:prstGeom prst="rect">
              <a:avLst/>
            </a:prstGeom>
            <a:noFill/>
            <a:ln>
              <a:noFill/>
            </a:ln>
          </p:spPr>
          <p:txBody>
            <a:bodyPr wrap="none" lIns="0" tIns="0" rIns="0" bIns="0" anchor="t">
              <a:spAutoFit/>
            </a:bodyPr>
            <a:lstStyle/>
            <a:p>
              <a:pPr algn="ctr"/>
              <a:r>
                <a:rPr sz="2000" b="1">
                  <a:solidFill>
                    <a:srgbClr val="FFFFFF"/>
                  </a:solidFill>
                  <a:latin typeface="Roboto"/>
                </a:rPr>
                <a:t>9%</a:t>
              </a:r>
            </a:p>
          </p:txBody>
        </p:sp>
        <p:sp>
          <p:nvSpPr>
            <p:cNvPr id="65" name="TextBox 64">
              <a:extLst>
                <a:ext uri="{FF2B5EF4-FFF2-40B4-BE49-F238E27FC236}">
                  <a16:creationId xmlns:a16="http://schemas.microsoft.com/office/drawing/2014/main" id="{B7D997EA-08A4-CE0C-E32F-5015DFF449EB}"/>
                </a:ext>
              </a:extLst>
            </p:cNvPr>
            <p:cNvSpPr txBox="1"/>
            <p:nvPr/>
          </p:nvSpPr>
          <p:spPr>
            <a:xfrm>
              <a:off x="1515706" y="3708380"/>
              <a:ext cx="1083418" cy="551913"/>
            </a:xfrm>
            <a:prstGeom prst="rect">
              <a:avLst/>
            </a:prstGeom>
            <a:noFill/>
            <a:ln>
              <a:noFill/>
            </a:ln>
          </p:spPr>
          <p:txBody>
            <a:bodyPr wrap="none" lIns="0" tIns="0" rIns="0" bIns="0" anchor="t">
              <a:spAutoFit/>
            </a:bodyPr>
            <a:lstStyle/>
            <a:p>
              <a:pPr algn="ctr"/>
              <a:r>
                <a:rPr sz="1600" b="1" dirty="0">
                  <a:solidFill>
                    <a:srgbClr val="FFFFFF"/>
                  </a:solidFill>
                  <a:latin typeface="Montserrat" panose="00000500000000000000" pitchFamily="2" charset="0"/>
                </a:rPr>
                <a:t>Taxable
Income up to
AED 375,000</a:t>
              </a:r>
            </a:p>
          </p:txBody>
        </p:sp>
        <p:sp>
          <p:nvSpPr>
            <p:cNvPr id="66" name="TextBox 65">
              <a:extLst>
                <a:ext uri="{FF2B5EF4-FFF2-40B4-BE49-F238E27FC236}">
                  <a16:creationId xmlns:a16="http://schemas.microsoft.com/office/drawing/2014/main" id="{E2A265A6-76B1-580C-1FF7-70F89E95CC1C}"/>
                </a:ext>
              </a:extLst>
            </p:cNvPr>
            <p:cNvSpPr txBox="1"/>
            <p:nvPr/>
          </p:nvSpPr>
          <p:spPr>
            <a:xfrm>
              <a:off x="3491771" y="3708380"/>
              <a:ext cx="1245992" cy="735884"/>
            </a:xfrm>
            <a:prstGeom prst="rect">
              <a:avLst/>
            </a:prstGeom>
            <a:noFill/>
            <a:ln>
              <a:noFill/>
            </a:ln>
          </p:spPr>
          <p:txBody>
            <a:bodyPr wrap="none" lIns="0" tIns="0" rIns="0" bIns="0" anchor="t">
              <a:spAutoFit/>
            </a:bodyPr>
            <a:lstStyle/>
            <a:p>
              <a:pPr algn="ctr"/>
              <a:r>
                <a:rPr sz="1600" b="1" dirty="0">
                  <a:solidFill>
                    <a:srgbClr val="FFFFFF"/>
                  </a:solidFill>
                  <a:latin typeface="Montserrat" panose="00000500000000000000" pitchFamily="2" charset="0"/>
                </a:rPr>
                <a:t>Taxable
Income
exceeding AED
375,000</a:t>
              </a:r>
            </a:p>
          </p:txBody>
        </p:sp>
        <p:sp>
          <p:nvSpPr>
            <p:cNvPr id="67" name="TextBox 66">
              <a:extLst>
                <a:ext uri="{FF2B5EF4-FFF2-40B4-BE49-F238E27FC236}">
                  <a16:creationId xmlns:a16="http://schemas.microsoft.com/office/drawing/2014/main" id="{010F9B77-020E-7296-2C36-504DDF7C3EE5}"/>
                </a:ext>
              </a:extLst>
            </p:cNvPr>
            <p:cNvSpPr txBox="1"/>
            <p:nvPr/>
          </p:nvSpPr>
          <p:spPr>
            <a:xfrm>
              <a:off x="1490633" y="4732778"/>
              <a:ext cx="1216873" cy="275957"/>
            </a:xfrm>
            <a:prstGeom prst="rect">
              <a:avLst/>
            </a:prstGeom>
            <a:noFill/>
            <a:ln>
              <a:noFill/>
            </a:ln>
          </p:spPr>
          <p:txBody>
            <a:bodyPr wrap="none" lIns="0" tIns="0" rIns="0" bIns="0" anchor="t">
              <a:spAutoFit/>
            </a:bodyPr>
            <a:lstStyle/>
            <a:p>
              <a:pPr algn="ctr"/>
              <a:r>
                <a:rPr sz="1200" b="0" dirty="0">
                  <a:solidFill>
                    <a:srgbClr val="FFFFFF"/>
                  </a:solidFill>
                  <a:latin typeface="Montserrat" panose="00000500000000000000" pitchFamily="2" charset="0"/>
                </a:rPr>
                <a:t>No tax on income
below this threshold.</a:t>
              </a:r>
            </a:p>
          </p:txBody>
        </p:sp>
        <p:sp>
          <p:nvSpPr>
            <p:cNvPr id="68" name="TextBox 67">
              <a:extLst>
                <a:ext uri="{FF2B5EF4-FFF2-40B4-BE49-F238E27FC236}">
                  <a16:creationId xmlns:a16="http://schemas.microsoft.com/office/drawing/2014/main" id="{C5790367-D2F0-9921-13FB-1B3B35963AC6}"/>
                </a:ext>
              </a:extLst>
            </p:cNvPr>
            <p:cNvSpPr txBox="1"/>
            <p:nvPr/>
          </p:nvSpPr>
          <p:spPr>
            <a:xfrm>
              <a:off x="3585224" y="4732318"/>
              <a:ext cx="1059152" cy="413935"/>
            </a:xfrm>
            <a:prstGeom prst="rect">
              <a:avLst/>
            </a:prstGeom>
            <a:noFill/>
            <a:ln>
              <a:noFill/>
            </a:ln>
          </p:spPr>
          <p:txBody>
            <a:bodyPr wrap="none" lIns="0" tIns="0" rIns="0" bIns="0" anchor="t">
              <a:spAutoFit/>
            </a:bodyPr>
            <a:lstStyle/>
            <a:p>
              <a:pPr algn="ctr"/>
              <a:r>
                <a:rPr sz="1200" b="0" dirty="0">
                  <a:solidFill>
                    <a:srgbClr val="FFFFFF"/>
                  </a:solidFill>
                  <a:latin typeface="Montserrat" panose="00000500000000000000" pitchFamily="2" charset="0"/>
                </a:rPr>
                <a:t>Tax rate applies to
income above the
threshold.</a:t>
              </a:r>
            </a:p>
          </p:txBody>
        </p:sp>
      </p:grpSp>
      <p:sp>
        <p:nvSpPr>
          <p:cNvPr id="69" name="TextBox 68">
            <a:extLst>
              <a:ext uri="{FF2B5EF4-FFF2-40B4-BE49-F238E27FC236}">
                <a16:creationId xmlns:a16="http://schemas.microsoft.com/office/drawing/2014/main" id="{C66A2DCD-8994-FC2B-4DE3-4BF6E8C3F1EE}"/>
              </a:ext>
            </a:extLst>
          </p:cNvPr>
          <p:cNvSpPr txBox="1"/>
          <p:nvPr/>
        </p:nvSpPr>
        <p:spPr>
          <a:xfrm>
            <a:off x="7315200" y="2245965"/>
            <a:ext cx="6550429" cy="5632311"/>
          </a:xfrm>
          <a:prstGeom prst="rect">
            <a:avLst/>
          </a:prstGeom>
          <a:noFill/>
        </p:spPr>
        <p:txBody>
          <a:bodyPr wrap="square" rtlCol="0">
            <a:spAutoFit/>
          </a:bodyPr>
          <a:lstStyle/>
          <a:p>
            <a:pPr marL="342900" indent="-342900" algn="just">
              <a:buFont typeface="Wingdings" panose="05000000000000000000" pitchFamily="2" charset="2"/>
              <a:buChar char="v"/>
            </a:pPr>
            <a:r>
              <a:rPr lang="en-US" dirty="0">
                <a:latin typeface="Montserrat" panose="00000500000000000000" pitchFamily="2" charset="0"/>
                <a:cs typeface="Times New Roman" panose="02020603050405020304" pitchFamily="18" charset="0"/>
              </a:rPr>
              <a:t>Corporate Tax is levied at:</a:t>
            </a:r>
          </a:p>
          <a:p>
            <a:pPr marL="800100" lvl="1" indent="-342900" algn="just">
              <a:buFont typeface="Arial" panose="020B0604020202020204" pitchFamily="34" charset="0"/>
              <a:buChar char="•"/>
            </a:pPr>
            <a:r>
              <a:rPr lang="en-US" dirty="0">
                <a:latin typeface="Montserrat" panose="00000500000000000000" pitchFamily="2" charset="0"/>
                <a:cs typeface="Times New Roman" panose="02020603050405020304" pitchFamily="18" charset="0"/>
              </a:rPr>
              <a:t>0% on Taxable Income up to AED 375,000</a:t>
            </a:r>
          </a:p>
          <a:p>
            <a:pPr marL="800100" lvl="1" indent="-342900" algn="just">
              <a:buFont typeface="Arial" panose="020B0604020202020204" pitchFamily="34" charset="0"/>
              <a:buChar char="•"/>
            </a:pPr>
            <a:r>
              <a:rPr lang="en-US" dirty="0">
                <a:latin typeface="Montserrat" panose="00000500000000000000" pitchFamily="2" charset="0"/>
                <a:cs typeface="Times New Roman" panose="02020603050405020304" pitchFamily="18" charset="0"/>
              </a:rPr>
              <a:t>9% on Taxable Income exceeding AED 375,000</a:t>
            </a:r>
          </a:p>
          <a:p>
            <a:pPr marL="285750" indent="-285750">
              <a:buFont typeface="Wingdings" panose="05000000000000000000" pitchFamily="2" charset="2"/>
              <a:buChar char="v"/>
            </a:pPr>
            <a:r>
              <a:rPr lang="en-US" dirty="0">
                <a:latin typeface="Montserrat" panose="00000500000000000000" pitchFamily="2" charset="0"/>
                <a:cs typeface="Times New Roman" panose="02020603050405020304" pitchFamily="18" charset="0"/>
              </a:rPr>
              <a:t>These rates apply uniformly across all Emirates and business sectors, unless a specific exemption or relief applies.</a:t>
            </a:r>
          </a:p>
          <a:p>
            <a:pPr marL="285750" indent="-285750">
              <a:buFont typeface="Wingdings" panose="05000000000000000000" pitchFamily="2" charset="2"/>
              <a:buChar char="v"/>
            </a:pPr>
            <a:endParaRPr lang="en-US" dirty="0">
              <a:latin typeface="Montserrat" panose="00000500000000000000" pitchFamily="2" charset="0"/>
              <a:cs typeface="Times New Roman" panose="02020603050405020304" pitchFamily="18" charset="0"/>
            </a:endParaRPr>
          </a:p>
          <a:p>
            <a:pPr marL="285750" indent="-285750">
              <a:buFont typeface="Wingdings" panose="05000000000000000000" pitchFamily="2" charset="2"/>
              <a:buChar char="v"/>
            </a:pPr>
            <a:r>
              <a:rPr lang="en-US" dirty="0">
                <a:latin typeface="Montserrat" panose="00000500000000000000" pitchFamily="2" charset="0"/>
              </a:rPr>
              <a:t>In the case of a </a:t>
            </a:r>
            <a:r>
              <a:rPr lang="en-US" b="1" dirty="0">
                <a:latin typeface="Montserrat" panose="00000500000000000000" pitchFamily="2" charset="0"/>
              </a:rPr>
              <a:t>Qualifying Free Zone Person:</a:t>
            </a:r>
          </a:p>
          <a:p>
            <a:pPr marL="742950" lvl="1" indent="-285750">
              <a:buFont typeface="Arial" panose="020B0604020202020204" pitchFamily="34" charset="0"/>
              <a:buChar char="•"/>
            </a:pPr>
            <a:r>
              <a:rPr lang="en-US" b="1" dirty="0">
                <a:latin typeface="Montserrat" panose="00000500000000000000" pitchFamily="2" charset="0"/>
              </a:rPr>
              <a:t>0% Corporate Tax</a:t>
            </a:r>
            <a:r>
              <a:rPr lang="en-US" dirty="0">
                <a:latin typeface="Montserrat" panose="00000500000000000000" pitchFamily="2" charset="0"/>
              </a:rPr>
              <a:t> applies to </a:t>
            </a:r>
            <a:r>
              <a:rPr lang="en-US" b="1" dirty="0">
                <a:latin typeface="Montserrat" panose="00000500000000000000" pitchFamily="2" charset="0"/>
              </a:rPr>
              <a:t>Qualifying Income</a:t>
            </a:r>
            <a:r>
              <a:rPr lang="en-US" dirty="0">
                <a:latin typeface="Montserrat" panose="00000500000000000000" pitchFamily="2" charset="0"/>
              </a:rPr>
              <a:t>; and</a:t>
            </a:r>
          </a:p>
          <a:p>
            <a:pPr marL="742950" lvl="1" indent="-285750">
              <a:buFont typeface="Arial" panose="020B0604020202020204" pitchFamily="34" charset="0"/>
              <a:buChar char="•"/>
            </a:pPr>
            <a:r>
              <a:rPr lang="en-US" b="1" dirty="0">
                <a:latin typeface="Montserrat" panose="00000500000000000000" pitchFamily="2" charset="0"/>
              </a:rPr>
              <a:t>9% Corporate Tax</a:t>
            </a:r>
            <a:r>
              <a:rPr lang="en-US" dirty="0">
                <a:latin typeface="Montserrat" panose="00000500000000000000" pitchFamily="2" charset="0"/>
              </a:rPr>
              <a:t> applies to </a:t>
            </a:r>
            <a:r>
              <a:rPr lang="en-US" b="1" dirty="0">
                <a:latin typeface="Montserrat" panose="00000500000000000000" pitchFamily="2" charset="0"/>
              </a:rPr>
              <a:t>income that is not Qualifying Income</a:t>
            </a:r>
            <a:r>
              <a:rPr lang="en-US" dirty="0">
                <a:latin typeface="Montserrat" panose="00000500000000000000" pitchFamily="2" charset="0"/>
              </a:rPr>
              <a:t>. </a:t>
            </a:r>
          </a:p>
          <a:p>
            <a:pPr marL="285750" lvl="0" indent="-285750">
              <a:buFont typeface="Arial" panose="020B0604020202020204" pitchFamily="34" charset="0"/>
              <a:buChar char="•"/>
            </a:pPr>
            <a:endParaRPr lang="en-US" dirty="0">
              <a:latin typeface="Montserrat" panose="00000500000000000000" pitchFamily="2" charset="0"/>
            </a:endParaRPr>
          </a:p>
          <a:p>
            <a:pPr marL="285750" lvl="0" indent="-285750">
              <a:buFont typeface="Wingdings" panose="05000000000000000000" pitchFamily="2" charset="2"/>
              <a:buChar char="v"/>
            </a:pPr>
            <a:r>
              <a:rPr lang="en-IN" b="1" dirty="0">
                <a:latin typeface="Montserrat" panose="00000500000000000000" pitchFamily="2" charset="0"/>
              </a:rPr>
              <a:t>Natural persons conducting business</a:t>
            </a:r>
            <a:r>
              <a:rPr lang="en-IN" dirty="0">
                <a:latin typeface="Montserrat" panose="00000500000000000000" pitchFamily="2" charset="0"/>
              </a:rPr>
              <a:t> are subject to Corporate Tax only if business turnover </a:t>
            </a:r>
            <a:r>
              <a:rPr lang="en-IN" b="1" dirty="0">
                <a:latin typeface="Montserrat" panose="00000500000000000000" pitchFamily="2" charset="0"/>
              </a:rPr>
              <a:t>exceeds AED 1 million</a:t>
            </a:r>
            <a:r>
              <a:rPr lang="en-IN" dirty="0">
                <a:latin typeface="Montserrat" panose="00000500000000000000" pitchFamily="2" charset="0"/>
              </a:rPr>
              <a:t> in a calendar year.</a:t>
            </a:r>
          </a:p>
          <a:p>
            <a:pPr marL="285750" lvl="0" indent="-285750">
              <a:buFont typeface="Wingdings" panose="05000000000000000000" pitchFamily="2" charset="2"/>
              <a:buChar char="v"/>
            </a:pPr>
            <a:r>
              <a:rPr lang="en-IN" b="1" dirty="0">
                <a:latin typeface="Montserrat" panose="00000500000000000000" pitchFamily="2" charset="0"/>
              </a:rPr>
              <a:t>Small Business Relief (SBR)</a:t>
            </a:r>
            <a:r>
              <a:rPr lang="en-IN" dirty="0">
                <a:latin typeface="Montserrat" panose="00000500000000000000" pitchFamily="2" charset="0"/>
              </a:rPr>
              <a:t> may be available where revenue </a:t>
            </a:r>
            <a:r>
              <a:rPr lang="en-IN" b="1" dirty="0">
                <a:latin typeface="Montserrat" panose="00000500000000000000" pitchFamily="2" charset="0"/>
              </a:rPr>
              <a:t>does not exceed AED 3 million</a:t>
            </a:r>
            <a:r>
              <a:rPr lang="en-IN" dirty="0">
                <a:latin typeface="Montserrat" panose="00000500000000000000" pitchFamily="2" charset="0"/>
              </a:rPr>
              <a:t>, where </a:t>
            </a:r>
            <a:r>
              <a:rPr lang="en-IN" b="1" dirty="0">
                <a:latin typeface="Montserrat" panose="00000500000000000000" pitchFamily="2" charset="0"/>
              </a:rPr>
              <a:t>NIL Corporate Tax</a:t>
            </a:r>
            <a:r>
              <a:rPr lang="en-IN" dirty="0">
                <a:latin typeface="Montserrat" panose="00000500000000000000" pitchFamily="2" charset="0"/>
              </a:rPr>
              <a:t> is payable</a:t>
            </a:r>
            <a:endParaRPr lang="en-US" dirty="0">
              <a:latin typeface="Montserrat" panose="00000500000000000000" pitchFamily="2" charset="0"/>
            </a:endParaRPr>
          </a:p>
          <a:p>
            <a:pPr marL="342900" indent="-342900" algn="just">
              <a:buFont typeface="Wingdings" panose="05000000000000000000" pitchFamily="2" charset="2"/>
              <a:buChar char="v"/>
            </a:pPr>
            <a:endParaRPr lang="en-US" dirty="0">
              <a:latin typeface="Montserrat" panose="00000500000000000000" pitchFamily="2" charset="0"/>
              <a:cs typeface="Times New Roman" panose="02020603050405020304" pitchFamily="18" charset="0"/>
            </a:endParaRPr>
          </a:p>
        </p:txBody>
      </p:sp>
      <p:sp>
        <p:nvSpPr>
          <p:cNvPr id="71" name="TextBox 70">
            <a:extLst>
              <a:ext uri="{FF2B5EF4-FFF2-40B4-BE49-F238E27FC236}">
                <a16:creationId xmlns:a16="http://schemas.microsoft.com/office/drawing/2014/main" id="{368B095A-BAB4-04D4-105D-9F835D93F8E4}"/>
              </a:ext>
            </a:extLst>
          </p:cNvPr>
          <p:cNvSpPr txBox="1"/>
          <p:nvPr/>
        </p:nvSpPr>
        <p:spPr>
          <a:xfrm>
            <a:off x="1551007" y="7578268"/>
            <a:ext cx="7315200" cy="307777"/>
          </a:xfrm>
          <a:prstGeom prst="rect">
            <a:avLst/>
          </a:prstGeom>
          <a:noFill/>
        </p:spPr>
        <p:txBody>
          <a:bodyPr wrap="square">
            <a:spAutoFit/>
          </a:bodyPr>
          <a:lstStyle/>
          <a:p>
            <a:r>
              <a:rPr lang="en-US" sz="1400" b="0" cap="none" spc="0" dirty="0">
                <a:ln w="0"/>
                <a:solidFill>
                  <a:schemeClr val="tx1"/>
                </a:solidFill>
                <a:latin typeface="Montserrat" panose="00000500000000000000" pitchFamily="2" charset="0"/>
              </a:rPr>
              <a:t>#refer Article 3 of Federal Decree-Law 47 of 2022</a:t>
            </a:r>
          </a:p>
        </p:txBody>
      </p:sp>
      <p:sp>
        <p:nvSpPr>
          <p:cNvPr id="11" name="Slide Number Placeholder 10">
            <a:extLst>
              <a:ext uri="{FF2B5EF4-FFF2-40B4-BE49-F238E27FC236}">
                <a16:creationId xmlns:a16="http://schemas.microsoft.com/office/drawing/2014/main" id="{43634EA9-45A1-3F90-42EB-9B34B85E02B4}"/>
              </a:ext>
            </a:extLst>
          </p:cNvPr>
          <p:cNvSpPr>
            <a:spLocks noGrp="1"/>
          </p:cNvSpPr>
          <p:nvPr>
            <p:ph type="sldNum" sz="quarter" idx="12"/>
          </p:nvPr>
        </p:nvSpPr>
        <p:spPr/>
        <p:txBody>
          <a:bodyPr/>
          <a:lstStyle/>
          <a:p>
            <a:fld id="{9EEF8FA0-0E28-45DA-A438-FD13269BAD6D}" type="slidenum">
              <a:rPr lang="en-US" smtClean="0"/>
              <a:t>27</a:t>
            </a:fld>
            <a:endParaRPr lang="en-US"/>
          </a:p>
        </p:txBody>
      </p:sp>
    </p:spTree>
    <p:extLst>
      <p:ext uri="{BB962C8B-B14F-4D97-AF65-F5344CB8AC3E}">
        <p14:creationId xmlns:p14="http://schemas.microsoft.com/office/powerpoint/2010/main" val="2979950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F4F50-C100-2878-7E14-CA9EBE512276}"/>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EBCC021-5F3C-5458-F7B1-A5A887844D51}"/>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25A7664A-3B65-E2D9-61E7-2A96747E34D2}"/>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D9338E18-A429-B1F2-C040-4076078BF918}"/>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6FC257B6-C291-F81C-3585-CFCE373A37BC}"/>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SMALL BUSINESS RELIEF</a:t>
            </a:r>
          </a:p>
        </p:txBody>
      </p:sp>
      <p:pic>
        <p:nvPicPr>
          <p:cNvPr id="5" name="Picture 4">
            <a:extLst>
              <a:ext uri="{FF2B5EF4-FFF2-40B4-BE49-F238E27FC236}">
                <a16:creationId xmlns:a16="http://schemas.microsoft.com/office/drawing/2014/main" id="{E7D016D0-8386-1DF4-7AB9-9C37EE0D123C}"/>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B6A3AACE-CC54-8466-C659-43CBC36B5B47}"/>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11" name="TextBox 10">
            <a:extLst>
              <a:ext uri="{FF2B5EF4-FFF2-40B4-BE49-F238E27FC236}">
                <a16:creationId xmlns:a16="http://schemas.microsoft.com/office/drawing/2014/main" id="{39176A3F-D482-10B1-ED9E-5B7EBE36F391}"/>
              </a:ext>
            </a:extLst>
          </p:cNvPr>
          <p:cNvSpPr txBox="1"/>
          <p:nvPr/>
        </p:nvSpPr>
        <p:spPr>
          <a:xfrm>
            <a:off x="1551007" y="2263714"/>
            <a:ext cx="12331248" cy="5632311"/>
          </a:xfrm>
          <a:prstGeom prst="rect">
            <a:avLst/>
          </a:prstGeom>
          <a:noFill/>
        </p:spPr>
        <p:txBody>
          <a:bodyPr wrap="square" rtlCol="0">
            <a:spAutoFit/>
          </a:bodyPr>
          <a:lstStyle/>
          <a:p>
            <a:pPr marL="285750" indent="-285750">
              <a:buFont typeface="Wingdings" panose="05000000000000000000" pitchFamily="2" charset="2"/>
              <a:buChar char="v"/>
            </a:pPr>
            <a:r>
              <a:rPr lang="en-IN" sz="2000" kern="100" dirty="0">
                <a:latin typeface="Montserrat" panose="00000500000000000000" pitchFamily="2" charset="0"/>
              </a:rPr>
              <a:t>Small Business Relief (SBR) is available to Resident Persons only under the UAE Corporate Tax regime.</a:t>
            </a:r>
          </a:p>
          <a:p>
            <a:pPr marL="285750" indent="-285750">
              <a:buFont typeface="Wingdings" panose="05000000000000000000" pitchFamily="2" charset="2"/>
              <a:buChar char="v"/>
            </a:pPr>
            <a:r>
              <a:rPr lang="en-IN" sz="2000" kern="100" dirty="0">
                <a:latin typeface="Montserrat" panose="00000500000000000000" pitchFamily="2" charset="0"/>
              </a:rPr>
              <a:t>A business is eligible to elect SBR if its Revenue does not exceed AED 3 million in the relevant Tax Period.</a:t>
            </a:r>
          </a:p>
          <a:p>
            <a:pPr marL="285750" indent="-285750">
              <a:buFont typeface="Wingdings" panose="05000000000000000000" pitchFamily="2" charset="2"/>
              <a:buChar char="v"/>
            </a:pPr>
            <a:r>
              <a:rPr lang="en-US" sz="2000" kern="100" dirty="0">
                <a:latin typeface="Montserrat" panose="00000500000000000000" pitchFamily="2" charset="0"/>
              </a:rPr>
              <a:t>Where SBR is elected:</a:t>
            </a:r>
          </a:p>
          <a:p>
            <a:pPr marL="742950" lvl="1" indent="-285750">
              <a:buFont typeface="Arial" panose="020B0604020202020204" pitchFamily="34" charset="0"/>
              <a:buChar char="•"/>
            </a:pPr>
            <a:r>
              <a:rPr lang="en-IN" sz="2000" kern="100" dirty="0">
                <a:latin typeface="Montserrat" panose="00000500000000000000" pitchFamily="2" charset="0"/>
              </a:rPr>
              <a:t>The business is </a:t>
            </a:r>
            <a:r>
              <a:rPr lang="en-IN" sz="2000" b="1" kern="100" dirty="0">
                <a:latin typeface="Montserrat" panose="00000500000000000000" pitchFamily="2" charset="0"/>
              </a:rPr>
              <a:t>treated as having no Taxable Income </a:t>
            </a:r>
            <a:r>
              <a:rPr lang="en-IN" sz="2000" kern="100" dirty="0">
                <a:latin typeface="Montserrat" panose="00000500000000000000" pitchFamily="2" charset="0"/>
              </a:rPr>
              <a:t>for that Tax Period</a:t>
            </a:r>
          </a:p>
          <a:p>
            <a:pPr marL="742950" lvl="1" indent="-285750">
              <a:buFont typeface="Arial" panose="020B0604020202020204" pitchFamily="34" charset="0"/>
              <a:buChar char="•"/>
            </a:pPr>
            <a:r>
              <a:rPr lang="en-IN" sz="2000" b="1" kern="100" dirty="0">
                <a:latin typeface="Montserrat" panose="00000500000000000000" pitchFamily="2" charset="0"/>
              </a:rPr>
              <a:t>Corporate Tax payable = NIL</a:t>
            </a:r>
            <a:r>
              <a:rPr lang="en-IN" sz="2000" kern="100" dirty="0">
                <a:latin typeface="Montserrat" panose="00000500000000000000" pitchFamily="2" charset="0"/>
              </a:rPr>
              <a:t>, irrespective of actual profit</a:t>
            </a:r>
          </a:p>
          <a:p>
            <a:pPr marL="285750" indent="-285750">
              <a:buFont typeface="Wingdings" panose="05000000000000000000" pitchFamily="2" charset="2"/>
              <a:buChar char="v"/>
            </a:pPr>
            <a:r>
              <a:rPr lang="en-IN" sz="2000" kern="100" dirty="0">
                <a:latin typeface="Montserrat" panose="00000500000000000000" pitchFamily="2" charset="0"/>
              </a:rPr>
              <a:t>SBR </a:t>
            </a:r>
            <a:r>
              <a:rPr lang="en-IN" sz="2000" b="1" kern="100" dirty="0">
                <a:latin typeface="Montserrat" panose="00000500000000000000" pitchFamily="2" charset="0"/>
              </a:rPr>
              <a:t>cannot be applied</a:t>
            </a:r>
            <a:r>
              <a:rPr lang="en-IN" sz="2000" kern="100" dirty="0">
                <a:latin typeface="Montserrat" panose="00000500000000000000" pitchFamily="2" charset="0"/>
              </a:rPr>
              <a:t> by:</a:t>
            </a:r>
          </a:p>
          <a:p>
            <a:pPr marL="742950" lvl="1" indent="-285750">
              <a:buFont typeface="Arial" panose="020B0604020202020204" pitchFamily="34" charset="0"/>
              <a:buChar char="•"/>
            </a:pPr>
            <a:r>
              <a:rPr lang="en-US" sz="2000" kern="100" dirty="0">
                <a:latin typeface="Montserrat" panose="00000500000000000000" pitchFamily="2" charset="0"/>
              </a:rPr>
              <a:t>Non-Resident Persons</a:t>
            </a:r>
          </a:p>
          <a:p>
            <a:pPr marL="742950" lvl="1" indent="-285750">
              <a:buFont typeface="Arial" panose="020B0604020202020204" pitchFamily="34" charset="0"/>
              <a:buChar char="•"/>
            </a:pPr>
            <a:r>
              <a:rPr lang="en-IN" sz="2000" kern="100" dirty="0">
                <a:latin typeface="Montserrat" panose="00000500000000000000" pitchFamily="2" charset="0"/>
              </a:rPr>
              <a:t>Members of Multinational Enterprise Groups</a:t>
            </a:r>
          </a:p>
          <a:p>
            <a:pPr marL="742950" lvl="1" indent="-285750">
              <a:buFont typeface="Arial" panose="020B0604020202020204" pitchFamily="34" charset="0"/>
              <a:buChar char="•"/>
            </a:pPr>
            <a:r>
              <a:rPr lang="en-IN" sz="2000" kern="100" dirty="0">
                <a:latin typeface="Montserrat" panose="00000500000000000000" pitchFamily="2" charset="0"/>
              </a:rPr>
              <a:t>Businesses that choose not to elect the relief.</a:t>
            </a:r>
          </a:p>
          <a:p>
            <a:pPr marL="285750" indent="-285750">
              <a:buFont typeface="Wingdings" panose="05000000000000000000" pitchFamily="2" charset="2"/>
              <a:buChar char="v"/>
            </a:pPr>
            <a:r>
              <a:rPr lang="en-IN" sz="2000" kern="100" dirty="0">
                <a:latin typeface="Montserrat" panose="00000500000000000000" pitchFamily="2" charset="0"/>
              </a:rPr>
              <a:t>Even when </a:t>
            </a:r>
            <a:r>
              <a:rPr lang="en-IN" sz="2000" b="1" kern="100" dirty="0">
                <a:latin typeface="Montserrat" panose="00000500000000000000" pitchFamily="2" charset="0"/>
              </a:rPr>
              <a:t>SBR is applied</a:t>
            </a:r>
            <a:r>
              <a:rPr lang="en-IN" sz="2000" kern="100" dirty="0">
                <a:latin typeface="Montserrat" panose="00000500000000000000" pitchFamily="2" charset="0"/>
              </a:rPr>
              <a:t>, the business </a:t>
            </a:r>
            <a:r>
              <a:rPr lang="en-IN" sz="2000" b="1" kern="100" dirty="0">
                <a:latin typeface="Montserrat" panose="00000500000000000000" pitchFamily="2" charset="0"/>
              </a:rPr>
              <a:t>must still</a:t>
            </a:r>
            <a:r>
              <a:rPr lang="en-IN" sz="2000" kern="100" dirty="0">
                <a:latin typeface="Montserrat" panose="00000500000000000000" pitchFamily="2" charset="0"/>
              </a:rPr>
              <a:t>:</a:t>
            </a:r>
          </a:p>
          <a:p>
            <a:pPr marL="742950" lvl="1" indent="-285750">
              <a:buFont typeface="Arial" panose="020B0604020202020204" pitchFamily="34" charset="0"/>
              <a:buChar char="•"/>
            </a:pPr>
            <a:r>
              <a:rPr lang="en-US" sz="2000" b="1" kern="100" dirty="0">
                <a:latin typeface="Montserrat" panose="00000500000000000000" pitchFamily="2" charset="0"/>
              </a:rPr>
              <a:t>Register</a:t>
            </a:r>
            <a:r>
              <a:rPr lang="en-US" sz="2000" kern="100" dirty="0">
                <a:latin typeface="Montserrat" panose="00000500000000000000" pitchFamily="2" charset="0"/>
              </a:rPr>
              <a:t> for Corporate Tax</a:t>
            </a:r>
          </a:p>
          <a:p>
            <a:pPr marL="742950" lvl="1" indent="-285750">
              <a:buFont typeface="Arial" panose="020B0604020202020204" pitchFamily="34" charset="0"/>
              <a:buChar char="•"/>
            </a:pPr>
            <a:r>
              <a:rPr lang="en-US" sz="2000" b="1" kern="100" dirty="0">
                <a:latin typeface="Montserrat" panose="00000500000000000000" pitchFamily="2" charset="0"/>
              </a:rPr>
              <a:t>File</a:t>
            </a:r>
            <a:r>
              <a:rPr lang="en-US" sz="2000" kern="100" dirty="0">
                <a:latin typeface="Montserrat" panose="00000500000000000000" pitchFamily="2" charset="0"/>
              </a:rPr>
              <a:t> a Corporate Tax Return</a:t>
            </a:r>
          </a:p>
          <a:p>
            <a:pPr marL="742950" lvl="1" indent="-285750">
              <a:buFont typeface="Arial" panose="020B0604020202020204" pitchFamily="34" charset="0"/>
              <a:buChar char="•"/>
            </a:pPr>
            <a:r>
              <a:rPr lang="en-US" sz="2000" b="1" kern="100" dirty="0">
                <a:latin typeface="Montserrat" panose="00000500000000000000" pitchFamily="2" charset="0"/>
              </a:rPr>
              <a:t>Maintain sufficient records</a:t>
            </a:r>
            <a:r>
              <a:rPr lang="en-US" sz="2000" kern="100" dirty="0">
                <a:latin typeface="Montserrat" panose="00000500000000000000" pitchFamily="2" charset="0"/>
              </a:rPr>
              <a:t> to support revenue eligibility</a:t>
            </a:r>
          </a:p>
          <a:p>
            <a:pPr marL="285750" indent="-285750">
              <a:buFont typeface="Wingdings" panose="05000000000000000000" pitchFamily="2" charset="2"/>
              <a:buChar char="v"/>
            </a:pPr>
            <a:r>
              <a:rPr lang="en-IN" sz="2000" kern="100" dirty="0">
                <a:latin typeface="Montserrat" panose="00000500000000000000" pitchFamily="2" charset="0"/>
              </a:rPr>
              <a:t>SBR is intended as a temporary transition relief available for the </a:t>
            </a:r>
            <a:r>
              <a:rPr lang="en-IN" sz="2000" b="1" kern="100" dirty="0">
                <a:latin typeface="Montserrat" panose="00000500000000000000" pitchFamily="2" charset="0"/>
              </a:rPr>
              <a:t>tax period ending on or before 31</a:t>
            </a:r>
            <a:r>
              <a:rPr lang="en-IN" sz="2000" b="1" kern="100" baseline="30000" dirty="0">
                <a:latin typeface="Montserrat" panose="00000500000000000000" pitchFamily="2" charset="0"/>
              </a:rPr>
              <a:t>st</a:t>
            </a:r>
            <a:r>
              <a:rPr lang="en-IN" sz="2000" b="1" kern="100" dirty="0">
                <a:latin typeface="Montserrat" panose="00000500000000000000" pitchFamily="2" charset="0"/>
              </a:rPr>
              <a:t> December, 2026</a:t>
            </a:r>
          </a:p>
          <a:p>
            <a:r>
              <a:rPr lang="en-US" sz="2000" dirty="0">
                <a:latin typeface="Montserrat" panose="00000500000000000000" pitchFamily="2" charset="0"/>
              </a:rPr>
              <a:t>.</a:t>
            </a:r>
          </a:p>
        </p:txBody>
      </p:sp>
      <p:sp>
        <p:nvSpPr>
          <p:cNvPr id="15" name="TextBox 14">
            <a:extLst>
              <a:ext uri="{FF2B5EF4-FFF2-40B4-BE49-F238E27FC236}">
                <a16:creationId xmlns:a16="http://schemas.microsoft.com/office/drawing/2014/main" id="{D1413751-7DDE-0AB6-B6DA-729EDEED50E5}"/>
              </a:ext>
            </a:extLst>
          </p:cNvPr>
          <p:cNvSpPr txBox="1"/>
          <p:nvPr/>
        </p:nvSpPr>
        <p:spPr>
          <a:xfrm>
            <a:off x="1551007" y="7711359"/>
            <a:ext cx="7315200" cy="276999"/>
          </a:xfrm>
          <a:prstGeom prst="rect">
            <a:avLst/>
          </a:prstGeom>
          <a:noFill/>
        </p:spPr>
        <p:txBody>
          <a:bodyPr wrap="square">
            <a:spAutoFit/>
          </a:bodyPr>
          <a:lstStyle/>
          <a:p>
            <a:r>
              <a:rPr lang="en-US" sz="1200" b="0" cap="none" spc="0" dirty="0">
                <a:ln w="0"/>
                <a:solidFill>
                  <a:schemeClr val="tx1"/>
                </a:solidFill>
                <a:latin typeface="Montserrat" panose="00000500000000000000" pitchFamily="2" charset="0"/>
              </a:rPr>
              <a:t>#refer Article 21 of Federal Decree-Law 47 of 2022</a:t>
            </a:r>
          </a:p>
        </p:txBody>
      </p:sp>
      <p:sp>
        <p:nvSpPr>
          <p:cNvPr id="7" name="Slide Number Placeholder 6">
            <a:extLst>
              <a:ext uri="{FF2B5EF4-FFF2-40B4-BE49-F238E27FC236}">
                <a16:creationId xmlns:a16="http://schemas.microsoft.com/office/drawing/2014/main" id="{147075AC-4208-4791-826F-02524E33D390}"/>
              </a:ext>
            </a:extLst>
          </p:cNvPr>
          <p:cNvSpPr>
            <a:spLocks noGrp="1"/>
          </p:cNvSpPr>
          <p:nvPr>
            <p:ph type="sldNum" sz="quarter" idx="12"/>
          </p:nvPr>
        </p:nvSpPr>
        <p:spPr/>
        <p:txBody>
          <a:bodyPr/>
          <a:lstStyle/>
          <a:p>
            <a:fld id="{9EEF8FA0-0E28-45DA-A438-FD13269BAD6D}" type="slidenum">
              <a:rPr lang="en-US" smtClean="0"/>
              <a:t>28</a:t>
            </a:fld>
            <a:endParaRPr lang="en-US"/>
          </a:p>
        </p:txBody>
      </p:sp>
    </p:spTree>
    <p:extLst>
      <p:ext uri="{BB962C8B-B14F-4D97-AF65-F5344CB8AC3E}">
        <p14:creationId xmlns:p14="http://schemas.microsoft.com/office/powerpoint/2010/main" val="1334046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CB96F-E28D-5B88-C32C-575A1571DC11}"/>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A55731D-5982-13F3-186D-626DD474E8A4}"/>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6DBAACEB-76FF-1423-8D51-476D64FD819E}"/>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E13B5B0A-9060-6EDD-ABE6-309975165AC8}"/>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4895814F-819B-4A0C-9CA3-BBF1057F871A}"/>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GLOBAL TAX RATES</a:t>
            </a:r>
          </a:p>
        </p:txBody>
      </p:sp>
      <p:pic>
        <p:nvPicPr>
          <p:cNvPr id="5" name="Picture 4">
            <a:extLst>
              <a:ext uri="{FF2B5EF4-FFF2-40B4-BE49-F238E27FC236}">
                <a16:creationId xmlns:a16="http://schemas.microsoft.com/office/drawing/2014/main" id="{5EB4CDA1-25A0-DEBD-BFAF-16DACE7A1150}"/>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087BAA17-C68C-5CE1-DFAB-6C5550D44706}"/>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7" name="Table 6">
            <a:extLst>
              <a:ext uri="{FF2B5EF4-FFF2-40B4-BE49-F238E27FC236}">
                <a16:creationId xmlns:a16="http://schemas.microsoft.com/office/drawing/2014/main" id="{2BFDEA2A-4BDB-233F-3C26-9B14D1EE4133}"/>
              </a:ext>
            </a:extLst>
          </p:cNvPr>
          <p:cNvGraphicFramePr>
            <a:graphicFrameLocks noGrp="1"/>
          </p:cNvGraphicFramePr>
          <p:nvPr>
            <p:extLst>
              <p:ext uri="{D42A27DB-BD31-4B8C-83A1-F6EECF244321}">
                <p14:modId xmlns:p14="http://schemas.microsoft.com/office/powerpoint/2010/main" val="2464941689"/>
              </p:ext>
            </p:extLst>
          </p:nvPr>
        </p:nvGraphicFramePr>
        <p:xfrm>
          <a:off x="1551007" y="1812304"/>
          <a:ext cx="12331248" cy="5439236"/>
        </p:xfrm>
        <a:graphic>
          <a:graphicData uri="http://schemas.openxmlformats.org/drawingml/2006/table">
            <a:tbl>
              <a:tblPr>
                <a:tableStyleId>{5202B0CA-FC54-4496-8BCA-5EF66A818D29}</a:tableStyleId>
              </a:tblPr>
              <a:tblGrid>
                <a:gridCol w="4553076">
                  <a:extLst>
                    <a:ext uri="{9D8B030D-6E8A-4147-A177-3AD203B41FA5}">
                      <a16:colId xmlns:a16="http://schemas.microsoft.com/office/drawing/2014/main" val="3996006182"/>
                    </a:ext>
                  </a:extLst>
                </a:gridCol>
                <a:gridCol w="4553076">
                  <a:extLst>
                    <a:ext uri="{9D8B030D-6E8A-4147-A177-3AD203B41FA5}">
                      <a16:colId xmlns:a16="http://schemas.microsoft.com/office/drawing/2014/main" val="4025922107"/>
                    </a:ext>
                  </a:extLst>
                </a:gridCol>
                <a:gridCol w="3225096">
                  <a:extLst>
                    <a:ext uri="{9D8B030D-6E8A-4147-A177-3AD203B41FA5}">
                      <a16:colId xmlns:a16="http://schemas.microsoft.com/office/drawing/2014/main" val="1813110929"/>
                    </a:ext>
                  </a:extLst>
                </a:gridCol>
              </a:tblGrid>
              <a:tr h="494476">
                <a:tc>
                  <a:txBody>
                    <a:bodyPr/>
                    <a:lstStyle/>
                    <a:p>
                      <a:pPr algn="l" fontAlgn="ctr">
                        <a:buNone/>
                      </a:pPr>
                      <a:r>
                        <a:rPr lang="en-US" sz="1800" b="1" u="none" strike="noStrike" dirty="0">
                          <a:solidFill>
                            <a:schemeClr val="bg1"/>
                          </a:solidFill>
                          <a:effectLst/>
                          <a:latin typeface="Montserrat" pitchFamily="2" charset="0"/>
                        </a:rPr>
                        <a:t>Countries</a:t>
                      </a:r>
                      <a:endParaRPr lang="en-US" sz="1800" b="1" i="1" u="none" strike="noStrike" dirty="0">
                        <a:solidFill>
                          <a:schemeClr val="bg1"/>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fontAlgn="ctr">
                        <a:buNone/>
                      </a:pPr>
                      <a:r>
                        <a:rPr lang="en-US" sz="1800" b="1" u="none" strike="noStrike">
                          <a:solidFill>
                            <a:schemeClr val="bg1"/>
                          </a:solidFill>
                          <a:effectLst/>
                          <a:latin typeface="Montserrat" pitchFamily="2" charset="0"/>
                        </a:rPr>
                        <a:t>Personal Income Tax</a:t>
                      </a:r>
                      <a:endParaRPr lang="en-US" sz="1800" b="1" i="1" u="none" strike="noStrike">
                        <a:solidFill>
                          <a:schemeClr val="bg1"/>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fontAlgn="ctr">
                        <a:buNone/>
                      </a:pPr>
                      <a:r>
                        <a:rPr lang="en-US" sz="1800" b="1" u="none" strike="noStrike" dirty="0">
                          <a:solidFill>
                            <a:schemeClr val="bg1"/>
                          </a:solidFill>
                          <a:effectLst/>
                          <a:latin typeface="Montserrat" pitchFamily="2" charset="0"/>
                        </a:rPr>
                        <a:t>Corporate Tax</a:t>
                      </a:r>
                      <a:endParaRPr lang="en-US" sz="1800" b="1" i="1" u="none" strike="noStrike" dirty="0">
                        <a:solidFill>
                          <a:schemeClr val="bg1"/>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extLst>
                  <a:ext uri="{0D108BD9-81ED-4DB2-BD59-A6C34878D82A}">
                    <a16:rowId xmlns:a16="http://schemas.microsoft.com/office/drawing/2014/main" val="3859406832"/>
                  </a:ext>
                </a:extLst>
              </a:tr>
              <a:tr h="494476">
                <a:tc>
                  <a:txBody>
                    <a:bodyPr/>
                    <a:lstStyle/>
                    <a:p>
                      <a:pPr algn="l" fontAlgn="ctr">
                        <a:buNone/>
                      </a:pPr>
                      <a:r>
                        <a:rPr lang="en-US" sz="1800" u="none" strike="noStrike" dirty="0">
                          <a:effectLst/>
                          <a:latin typeface="Montserrat" pitchFamily="2" charset="0"/>
                        </a:rPr>
                        <a:t>Bahrain</a:t>
                      </a:r>
                      <a:endParaRPr lang="en-US" sz="1800" b="0" i="0" u="none" strike="noStrike" dirty="0">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en-US" sz="1800" u="none" strike="noStrike" dirty="0">
                          <a:effectLst/>
                          <a:latin typeface="Montserrat" pitchFamily="2" charset="0"/>
                        </a:rPr>
                        <a:t>0%</a:t>
                      </a:r>
                      <a:endParaRPr lang="en-US" sz="1800" b="0" i="0" u="none" strike="noStrike" dirty="0">
                        <a:solidFill>
                          <a:srgbClr val="000000"/>
                        </a:solidFill>
                        <a:effectLst/>
                        <a:latin typeface="Montserrat" pitchFamily="2"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en-US" sz="1800" u="none" strike="noStrike" dirty="0">
                          <a:effectLst/>
                          <a:latin typeface="Montserrat" pitchFamily="2" charset="0"/>
                        </a:rPr>
                        <a:t>0%</a:t>
                      </a:r>
                      <a:endParaRPr lang="en-US" sz="1800" b="0" i="0" u="none" strike="noStrike" dirty="0">
                        <a:solidFill>
                          <a:srgbClr val="000000"/>
                        </a:solidFill>
                        <a:effectLst/>
                        <a:latin typeface="Montserrat" pitchFamily="2"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3150914"/>
                  </a:ext>
                </a:extLst>
              </a:tr>
              <a:tr h="494476">
                <a:tc>
                  <a:txBody>
                    <a:bodyPr/>
                    <a:lstStyle/>
                    <a:p>
                      <a:pPr algn="l" fontAlgn="ctr">
                        <a:buNone/>
                      </a:pPr>
                      <a:r>
                        <a:rPr lang="en-US" sz="1800" u="none" strike="noStrike" dirty="0">
                          <a:effectLst/>
                          <a:latin typeface="Montserrat" pitchFamily="2" charset="0"/>
                        </a:rPr>
                        <a:t>India</a:t>
                      </a:r>
                      <a:endParaRPr lang="en-US" sz="1800" b="0" i="0" u="none" strike="noStrike" dirty="0">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n-US" sz="1800" u="none" strike="noStrike" dirty="0">
                          <a:effectLst/>
                          <a:latin typeface="Montserrat" pitchFamily="2" charset="0"/>
                        </a:rPr>
                        <a:t>39.00%</a:t>
                      </a:r>
                      <a:endParaRPr lang="en-US" sz="1800" b="0" i="0" u="none" strike="noStrike" dirty="0">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n-US" sz="1800" u="none" strike="noStrike">
                          <a:effectLst/>
                          <a:latin typeface="Montserrat" pitchFamily="2" charset="0"/>
                        </a:rPr>
                        <a:t>34.94%</a:t>
                      </a:r>
                      <a:endParaRPr lang="en-US" sz="1800" b="0" i="0" u="none" strike="noStrike">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7702585"/>
                  </a:ext>
                </a:extLst>
              </a:tr>
              <a:tr h="494476">
                <a:tc>
                  <a:txBody>
                    <a:bodyPr/>
                    <a:lstStyle/>
                    <a:p>
                      <a:pPr algn="l" fontAlgn="ctr">
                        <a:buNone/>
                      </a:pPr>
                      <a:r>
                        <a:rPr lang="en-US" sz="1800" u="none" strike="noStrike">
                          <a:effectLst/>
                          <a:latin typeface="Montserrat" pitchFamily="2" charset="0"/>
                        </a:rPr>
                        <a:t>Kuwait</a:t>
                      </a:r>
                      <a:endParaRPr lang="en-US" sz="1800" b="0" i="0" u="none" strike="noStrike">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en-US" sz="1800" u="none" strike="noStrike" dirty="0">
                          <a:effectLst/>
                          <a:latin typeface="Montserrat" pitchFamily="2" charset="0"/>
                        </a:rPr>
                        <a:t>0%</a:t>
                      </a:r>
                      <a:endParaRPr lang="en-US" sz="1800" b="0" i="0" u="none" strike="noStrike" dirty="0">
                        <a:solidFill>
                          <a:srgbClr val="000000"/>
                        </a:solidFill>
                        <a:effectLst/>
                        <a:latin typeface="Montserrat" pitchFamily="2"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en-US" sz="1800" u="none" strike="noStrike">
                          <a:effectLst/>
                          <a:latin typeface="Montserrat" pitchFamily="2" charset="0"/>
                        </a:rPr>
                        <a:t>7%-16%</a:t>
                      </a:r>
                      <a:endParaRPr lang="en-US" sz="1800" b="0" i="0" u="none" strike="noStrike">
                        <a:solidFill>
                          <a:srgbClr val="000000"/>
                        </a:solidFill>
                        <a:effectLst/>
                        <a:latin typeface="Montserrat" pitchFamily="2"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778171"/>
                  </a:ext>
                </a:extLst>
              </a:tr>
              <a:tr h="494476">
                <a:tc>
                  <a:txBody>
                    <a:bodyPr/>
                    <a:lstStyle/>
                    <a:p>
                      <a:pPr algn="l" fontAlgn="ctr">
                        <a:buNone/>
                      </a:pPr>
                      <a:r>
                        <a:rPr lang="en-US" sz="1800" u="none" strike="noStrike">
                          <a:effectLst/>
                          <a:latin typeface="Montserrat" pitchFamily="2" charset="0"/>
                        </a:rPr>
                        <a:t>Oman</a:t>
                      </a:r>
                      <a:endParaRPr lang="en-US" sz="1800" b="0" i="0" u="none" strike="noStrike">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en-US" sz="1800" u="none" strike="noStrike" dirty="0">
                          <a:effectLst/>
                          <a:latin typeface="Montserrat" pitchFamily="2" charset="0"/>
                        </a:rPr>
                        <a:t>0%</a:t>
                      </a:r>
                      <a:endParaRPr lang="en-US" sz="1800" b="0" i="0" u="none" strike="noStrike" dirty="0">
                        <a:solidFill>
                          <a:srgbClr val="000000"/>
                        </a:solidFill>
                        <a:effectLst/>
                        <a:latin typeface="Montserrat" pitchFamily="2"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n-US" sz="1800" u="none" strike="noStrike">
                          <a:effectLst/>
                          <a:latin typeface="Montserrat" pitchFamily="2" charset="0"/>
                        </a:rPr>
                        <a:t>15.00%</a:t>
                      </a:r>
                      <a:endParaRPr lang="en-US" sz="1800" b="0" i="0" u="none" strike="noStrike">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8032902"/>
                  </a:ext>
                </a:extLst>
              </a:tr>
              <a:tr h="494476">
                <a:tc>
                  <a:txBody>
                    <a:bodyPr/>
                    <a:lstStyle/>
                    <a:p>
                      <a:pPr algn="l" fontAlgn="ctr">
                        <a:buNone/>
                      </a:pPr>
                      <a:r>
                        <a:rPr lang="en-US" sz="1800" u="none" strike="noStrike">
                          <a:effectLst/>
                          <a:latin typeface="Montserrat" pitchFamily="2" charset="0"/>
                        </a:rPr>
                        <a:t>Qatar</a:t>
                      </a:r>
                      <a:endParaRPr lang="en-US" sz="1800" b="0" i="0" u="none" strike="noStrike">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en-US" sz="1800" u="none" strike="noStrike">
                          <a:effectLst/>
                          <a:latin typeface="Montserrat" pitchFamily="2" charset="0"/>
                        </a:rPr>
                        <a:t>0%</a:t>
                      </a:r>
                      <a:endParaRPr lang="en-US" sz="1800" b="0" i="0" u="none" strike="noStrike">
                        <a:solidFill>
                          <a:srgbClr val="000000"/>
                        </a:solidFill>
                        <a:effectLst/>
                        <a:latin typeface="Montserrat" pitchFamily="2"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en-US" sz="1800" u="none" strike="noStrike" dirty="0">
                          <a:effectLst/>
                          <a:latin typeface="Montserrat" pitchFamily="2" charset="0"/>
                        </a:rPr>
                        <a:t>10%</a:t>
                      </a:r>
                      <a:endParaRPr lang="en-US" sz="1800" b="0" i="0" u="none" strike="noStrike" dirty="0">
                        <a:solidFill>
                          <a:srgbClr val="000000"/>
                        </a:solidFill>
                        <a:effectLst/>
                        <a:latin typeface="Montserrat" pitchFamily="2"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3384124"/>
                  </a:ext>
                </a:extLst>
              </a:tr>
              <a:tr h="494476">
                <a:tc>
                  <a:txBody>
                    <a:bodyPr/>
                    <a:lstStyle/>
                    <a:p>
                      <a:pPr algn="l" fontAlgn="ctr">
                        <a:buNone/>
                      </a:pPr>
                      <a:r>
                        <a:rPr lang="en-US" sz="1800" u="none" strike="noStrike">
                          <a:effectLst/>
                          <a:latin typeface="Montserrat" pitchFamily="2" charset="0"/>
                        </a:rPr>
                        <a:t>Saudi Arabia</a:t>
                      </a:r>
                      <a:endParaRPr lang="en-US" sz="1800" b="0" i="0" u="none" strike="noStrike">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en-US" sz="1800" u="none" strike="noStrike">
                          <a:effectLst/>
                          <a:latin typeface="Montserrat" pitchFamily="2" charset="0"/>
                        </a:rPr>
                        <a:t>0%</a:t>
                      </a:r>
                      <a:endParaRPr lang="en-US" sz="1800" b="0" i="0" u="none" strike="noStrike">
                        <a:solidFill>
                          <a:srgbClr val="000000"/>
                        </a:solidFill>
                        <a:effectLst/>
                        <a:latin typeface="Montserrat" pitchFamily="2"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en-US" sz="1800" u="none" strike="noStrike" dirty="0">
                          <a:effectLst/>
                          <a:latin typeface="Montserrat" pitchFamily="2" charset="0"/>
                        </a:rPr>
                        <a:t>2.5%-15%</a:t>
                      </a:r>
                      <a:endParaRPr lang="en-US" sz="1800" b="0" i="0" u="none" strike="noStrike" dirty="0">
                        <a:solidFill>
                          <a:srgbClr val="000000"/>
                        </a:solidFill>
                        <a:effectLst/>
                        <a:latin typeface="Montserrat" pitchFamily="2"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8838138"/>
                  </a:ext>
                </a:extLst>
              </a:tr>
              <a:tr h="494476">
                <a:tc>
                  <a:txBody>
                    <a:bodyPr/>
                    <a:lstStyle/>
                    <a:p>
                      <a:pPr algn="l" fontAlgn="ctr">
                        <a:buNone/>
                      </a:pPr>
                      <a:r>
                        <a:rPr lang="en-US" sz="1800" u="none" strike="noStrike">
                          <a:effectLst/>
                          <a:latin typeface="Montserrat" pitchFamily="2" charset="0"/>
                        </a:rPr>
                        <a:t>Singapore</a:t>
                      </a:r>
                      <a:endParaRPr lang="en-US" sz="1800" b="0" i="0" u="none" strike="noStrike">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n-US" sz="1800" u="none" strike="noStrike" dirty="0">
                          <a:effectLst/>
                          <a:latin typeface="Montserrat" pitchFamily="2" charset="0"/>
                        </a:rPr>
                        <a:t>24.00%</a:t>
                      </a:r>
                      <a:endParaRPr lang="en-US" sz="1800" b="0" i="0" u="none" strike="noStrike" dirty="0">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n-US" sz="1800" u="none" strike="noStrike" dirty="0">
                          <a:effectLst/>
                          <a:latin typeface="Montserrat" pitchFamily="2" charset="0"/>
                        </a:rPr>
                        <a:t>17.00%</a:t>
                      </a:r>
                      <a:endParaRPr lang="en-US" sz="1800" b="0" i="0" u="none" strike="noStrike" dirty="0">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3645506"/>
                  </a:ext>
                </a:extLst>
              </a:tr>
              <a:tr h="494476">
                <a:tc>
                  <a:txBody>
                    <a:bodyPr/>
                    <a:lstStyle/>
                    <a:p>
                      <a:pPr algn="l" fontAlgn="ctr">
                        <a:buNone/>
                      </a:pPr>
                      <a:r>
                        <a:rPr lang="en-US" sz="1800" u="none" strike="noStrike">
                          <a:effectLst/>
                          <a:latin typeface="Montserrat" pitchFamily="2" charset="0"/>
                        </a:rPr>
                        <a:t>United Arab Emirates</a:t>
                      </a:r>
                      <a:endParaRPr lang="en-US" sz="1800" b="0" i="0" u="none" strike="noStrike">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en-US" sz="1800" u="none" strike="noStrike" dirty="0">
                          <a:effectLst/>
                          <a:latin typeface="Montserrat" pitchFamily="2" charset="0"/>
                        </a:rPr>
                        <a:t>0%</a:t>
                      </a:r>
                      <a:endParaRPr lang="en-US" sz="1800" b="0" i="0" u="none" strike="noStrike" dirty="0">
                        <a:solidFill>
                          <a:srgbClr val="000000"/>
                        </a:solidFill>
                        <a:effectLst/>
                        <a:latin typeface="Montserrat" pitchFamily="2" charset="0"/>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n-US" sz="1800" u="none" strike="noStrike" dirty="0">
                          <a:effectLst/>
                          <a:latin typeface="Montserrat" pitchFamily="2" charset="0"/>
                        </a:rPr>
                        <a:t>9.00%</a:t>
                      </a:r>
                      <a:endParaRPr lang="en-US" sz="1800" b="0" i="0" u="none" strike="noStrike" dirty="0">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544935"/>
                  </a:ext>
                </a:extLst>
              </a:tr>
              <a:tr h="494476">
                <a:tc>
                  <a:txBody>
                    <a:bodyPr/>
                    <a:lstStyle/>
                    <a:p>
                      <a:pPr algn="l" fontAlgn="ctr">
                        <a:buNone/>
                      </a:pPr>
                      <a:r>
                        <a:rPr lang="en-US" sz="1800" u="none" strike="noStrike">
                          <a:effectLst/>
                          <a:latin typeface="Montserrat" pitchFamily="2" charset="0"/>
                        </a:rPr>
                        <a:t>United Kingdom</a:t>
                      </a:r>
                      <a:endParaRPr lang="en-US" sz="1800" b="0" i="0" u="none" strike="noStrike">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n-US" sz="1800" u="none" strike="noStrike" dirty="0">
                          <a:effectLst/>
                          <a:latin typeface="Montserrat" pitchFamily="2" charset="0"/>
                        </a:rPr>
                        <a:t>45.00%</a:t>
                      </a:r>
                      <a:endParaRPr lang="en-US" sz="1800" b="0" i="0" u="none" strike="noStrike" dirty="0">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n-US" sz="1800" u="none" strike="noStrike" dirty="0">
                          <a:effectLst/>
                          <a:latin typeface="Montserrat" pitchFamily="2" charset="0"/>
                        </a:rPr>
                        <a:t>25.00%</a:t>
                      </a:r>
                      <a:endParaRPr lang="en-US" sz="1800" b="0" i="0" u="none" strike="noStrike" dirty="0">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2095419"/>
                  </a:ext>
                </a:extLst>
              </a:tr>
              <a:tr h="494476">
                <a:tc>
                  <a:txBody>
                    <a:bodyPr/>
                    <a:lstStyle/>
                    <a:p>
                      <a:pPr algn="l" fontAlgn="ctr">
                        <a:buNone/>
                      </a:pPr>
                      <a:r>
                        <a:rPr lang="en-US" sz="1800" u="none" strike="noStrike">
                          <a:effectLst/>
                          <a:latin typeface="Montserrat" pitchFamily="2" charset="0"/>
                        </a:rPr>
                        <a:t>United States</a:t>
                      </a:r>
                      <a:endParaRPr lang="en-US" sz="1800" b="0" i="0" u="none" strike="noStrike">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n-US" sz="1800" u="none" strike="noStrike">
                          <a:effectLst/>
                          <a:latin typeface="Montserrat" pitchFamily="2" charset="0"/>
                        </a:rPr>
                        <a:t>37.00%</a:t>
                      </a:r>
                      <a:endParaRPr lang="en-US" sz="1800" b="0" i="0" u="none" strike="noStrike">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buNone/>
                      </a:pPr>
                      <a:r>
                        <a:rPr lang="en-US" sz="1800" u="none" strike="noStrike" dirty="0">
                          <a:effectLst/>
                          <a:latin typeface="Montserrat" pitchFamily="2" charset="0"/>
                        </a:rPr>
                        <a:t>21.00%</a:t>
                      </a:r>
                      <a:endParaRPr lang="en-US" sz="1800" b="0" i="0" u="none" strike="noStrike" dirty="0">
                        <a:solidFill>
                          <a:srgbClr val="000000"/>
                        </a:solidFill>
                        <a:effectLst/>
                        <a:latin typeface="Montserrat" pitchFamily="2"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125202"/>
                  </a:ext>
                </a:extLst>
              </a:tr>
            </a:tbl>
          </a:graphicData>
        </a:graphic>
      </p:graphicFrame>
      <p:sp>
        <p:nvSpPr>
          <p:cNvPr id="9" name="Slide Number Placeholder 8">
            <a:extLst>
              <a:ext uri="{FF2B5EF4-FFF2-40B4-BE49-F238E27FC236}">
                <a16:creationId xmlns:a16="http://schemas.microsoft.com/office/drawing/2014/main" id="{0F7633B9-260A-B541-F0A8-DD25E3F0175B}"/>
              </a:ext>
            </a:extLst>
          </p:cNvPr>
          <p:cNvSpPr>
            <a:spLocks noGrp="1"/>
          </p:cNvSpPr>
          <p:nvPr>
            <p:ph type="sldNum" sz="quarter" idx="12"/>
          </p:nvPr>
        </p:nvSpPr>
        <p:spPr/>
        <p:txBody>
          <a:bodyPr/>
          <a:lstStyle/>
          <a:p>
            <a:fld id="{9EEF8FA0-0E28-45DA-A438-FD13269BAD6D}" type="slidenum">
              <a:rPr lang="en-US" smtClean="0"/>
              <a:t>29</a:t>
            </a:fld>
            <a:endParaRPr lang="en-US"/>
          </a:p>
        </p:txBody>
      </p:sp>
    </p:spTree>
    <p:extLst>
      <p:ext uri="{BB962C8B-B14F-4D97-AF65-F5344CB8AC3E}">
        <p14:creationId xmlns:p14="http://schemas.microsoft.com/office/powerpoint/2010/main" val="3497472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FC8D5-499B-96F5-67D5-3257570E76B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32C63EB-F8BF-F05A-0C77-6BF4245FE097}"/>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04C2E842-E70A-56D6-8590-C6631B44FE7A}"/>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bject 2">
            <a:extLst>
              <a:ext uri="{FF2B5EF4-FFF2-40B4-BE49-F238E27FC236}">
                <a16:creationId xmlns:a16="http://schemas.microsoft.com/office/drawing/2014/main" id="{767A6DC1-174E-927D-4131-50DC935CFF83}"/>
              </a:ext>
            </a:extLst>
          </p:cNvPr>
          <p:cNvSpPr txBox="1">
            <a:spLocks/>
          </p:cNvSpPr>
          <p:nvPr/>
        </p:nvSpPr>
        <p:spPr>
          <a:xfrm>
            <a:off x="3908879" y="3554390"/>
            <a:ext cx="6812643" cy="2044149"/>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kern="0" dirty="0">
                <a:latin typeface="Montserrat" pitchFamily="2" charset="0"/>
              </a:rPr>
              <a:t>UAE- Demographics</a:t>
            </a:r>
          </a:p>
        </p:txBody>
      </p:sp>
      <p:sp>
        <p:nvSpPr>
          <p:cNvPr id="2" name="Slide Number Placeholder 1">
            <a:extLst>
              <a:ext uri="{FF2B5EF4-FFF2-40B4-BE49-F238E27FC236}">
                <a16:creationId xmlns:a16="http://schemas.microsoft.com/office/drawing/2014/main" id="{52B00188-6E0B-1218-4752-5A8BCDFB9759}"/>
              </a:ext>
            </a:extLst>
          </p:cNvPr>
          <p:cNvSpPr>
            <a:spLocks noGrp="1"/>
          </p:cNvSpPr>
          <p:nvPr>
            <p:ph type="sldNum" sz="quarter" idx="12"/>
          </p:nvPr>
        </p:nvSpPr>
        <p:spPr/>
        <p:txBody>
          <a:bodyPr/>
          <a:lstStyle/>
          <a:p>
            <a:fld id="{9EEF8FA0-0E28-45DA-A438-FD13269BAD6D}" type="slidenum">
              <a:rPr lang="en-US" smtClean="0"/>
              <a:t>3</a:t>
            </a:fld>
            <a:endParaRPr lang="en-US"/>
          </a:p>
        </p:txBody>
      </p:sp>
    </p:spTree>
    <p:extLst>
      <p:ext uri="{BB962C8B-B14F-4D97-AF65-F5344CB8AC3E}">
        <p14:creationId xmlns:p14="http://schemas.microsoft.com/office/powerpoint/2010/main" val="1511536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0A401-C8F8-B9C9-4340-6FC0E06E324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6B45AF3-092B-B120-B7B4-DF22FF1FD305}"/>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FBE1ACEA-A72A-727C-8602-104F0611F00B}"/>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bject 2">
            <a:extLst>
              <a:ext uri="{FF2B5EF4-FFF2-40B4-BE49-F238E27FC236}">
                <a16:creationId xmlns:a16="http://schemas.microsoft.com/office/drawing/2014/main" id="{2BB80A18-A8E0-1A99-B43F-AC5CE38F56CD}"/>
              </a:ext>
            </a:extLst>
          </p:cNvPr>
          <p:cNvSpPr txBox="1">
            <a:spLocks/>
          </p:cNvSpPr>
          <p:nvPr/>
        </p:nvSpPr>
        <p:spPr>
          <a:xfrm>
            <a:off x="3908878" y="3600556"/>
            <a:ext cx="6812643"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kern="0" dirty="0">
                <a:latin typeface="Montserrat" pitchFamily="2" charset="0"/>
              </a:rPr>
              <a:t>Tax Groups</a:t>
            </a:r>
          </a:p>
        </p:txBody>
      </p:sp>
      <p:sp>
        <p:nvSpPr>
          <p:cNvPr id="2" name="Slide Number Placeholder 1">
            <a:extLst>
              <a:ext uri="{FF2B5EF4-FFF2-40B4-BE49-F238E27FC236}">
                <a16:creationId xmlns:a16="http://schemas.microsoft.com/office/drawing/2014/main" id="{B81C4856-5816-EB5D-126F-27FA5EDB9656}"/>
              </a:ext>
            </a:extLst>
          </p:cNvPr>
          <p:cNvSpPr>
            <a:spLocks noGrp="1"/>
          </p:cNvSpPr>
          <p:nvPr>
            <p:ph type="sldNum" sz="quarter" idx="12"/>
          </p:nvPr>
        </p:nvSpPr>
        <p:spPr/>
        <p:txBody>
          <a:bodyPr/>
          <a:lstStyle/>
          <a:p>
            <a:fld id="{9EEF8FA0-0E28-45DA-A438-FD13269BAD6D}" type="slidenum">
              <a:rPr lang="en-US" smtClean="0"/>
              <a:t>30</a:t>
            </a:fld>
            <a:endParaRPr lang="en-US"/>
          </a:p>
        </p:txBody>
      </p:sp>
    </p:spTree>
    <p:extLst>
      <p:ext uri="{BB962C8B-B14F-4D97-AF65-F5344CB8AC3E}">
        <p14:creationId xmlns:p14="http://schemas.microsoft.com/office/powerpoint/2010/main" val="1481306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6DCA4-87B1-E774-2D02-FAAABB374D0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A563E08-8E20-B263-6C73-5D4BD7C309CD}"/>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09696A9D-08C6-EA28-B1A1-5D4E3680DE08}"/>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AC362ADA-480F-50FD-86E3-6242E7A2C7F1}"/>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449D8681-B97F-E0F2-D285-F80CB7A9952B}"/>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TAXATION: TAX GROUP</a:t>
            </a:r>
          </a:p>
        </p:txBody>
      </p:sp>
      <p:pic>
        <p:nvPicPr>
          <p:cNvPr id="5" name="Picture 4">
            <a:extLst>
              <a:ext uri="{FF2B5EF4-FFF2-40B4-BE49-F238E27FC236}">
                <a16:creationId xmlns:a16="http://schemas.microsoft.com/office/drawing/2014/main" id="{D9033CBA-5493-46F2-4EF5-8AA31EF89377}"/>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F2876421-F0EB-6E87-914B-BA89CDCBF79E}"/>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8">
            <a:extLst>
              <a:ext uri="{FF2B5EF4-FFF2-40B4-BE49-F238E27FC236}">
                <a16:creationId xmlns:a16="http://schemas.microsoft.com/office/drawing/2014/main" id="{ABB279E9-D0EA-3D5A-8501-DCB49E6080D3}"/>
              </a:ext>
            </a:extLst>
          </p:cNvPr>
          <p:cNvSpPr txBox="1"/>
          <p:nvPr/>
        </p:nvSpPr>
        <p:spPr>
          <a:xfrm>
            <a:off x="1561081" y="1856499"/>
            <a:ext cx="12219709" cy="5632311"/>
          </a:xfrm>
          <a:prstGeom prst="rect">
            <a:avLst/>
          </a:prstGeom>
          <a:noFill/>
        </p:spPr>
        <p:txBody>
          <a:bodyPr wrap="square" rtlCol="0">
            <a:spAutoFit/>
          </a:bodyPr>
          <a:lstStyle/>
          <a:p>
            <a:pPr marL="285750" indent="-285750">
              <a:buFont typeface="Wingdings" panose="05000000000000000000" pitchFamily="2" charset="2"/>
              <a:buChar char="v"/>
            </a:pPr>
            <a:r>
              <a:rPr lang="en-US" dirty="0">
                <a:latin typeface="Montserrat" panose="00000500000000000000" pitchFamily="2" charset="0"/>
              </a:rPr>
              <a:t>Multiple </a:t>
            </a:r>
            <a:r>
              <a:rPr lang="en-US" b="1" dirty="0">
                <a:latin typeface="Montserrat" panose="00000500000000000000" pitchFamily="2" charset="0"/>
              </a:rPr>
              <a:t>Resident juridical persons </a:t>
            </a:r>
            <a:r>
              <a:rPr lang="en-US" dirty="0">
                <a:latin typeface="Montserrat" panose="00000500000000000000" pitchFamily="2" charset="0"/>
              </a:rPr>
              <a:t>may elect to be treated as </a:t>
            </a:r>
            <a:r>
              <a:rPr lang="en-US" b="1" dirty="0">
                <a:latin typeface="Montserrat" panose="00000500000000000000" pitchFamily="2" charset="0"/>
              </a:rPr>
              <a:t>one single taxable entity</a:t>
            </a:r>
            <a:r>
              <a:rPr lang="en-US" dirty="0">
                <a:latin typeface="Montserrat" panose="00000500000000000000" pitchFamily="2" charset="0"/>
              </a:rPr>
              <a:t> for Corporate Tax purposes</a:t>
            </a:r>
          </a:p>
          <a:p>
            <a:pPr marL="285750" indent="-285750">
              <a:buFont typeface="Wingdings" panose="05000000000000000000" pitchFamily="2" charset="2"/>
              <a:buChar char="v"/>
            </a:pPr>
            <a:r>
              <a:rPr lang="en-US" dirty="0">
                <a:latin typeface="Montserrat" panose="00000500000000000000" pitchFamily="2" charset="0"/>
              </a:rPr>
              <a:t>All group members are consolidated and treated as </a:t>
            </a:r>
            <a:r>
              <a:rPr lang="en-US" b="1" dirty="0">
                <a:latin typeface="Montserrat" panose="00000500000000000000" pitchFamily="2" charset="0"/>
              </a:rPr>
              <a:t>one Taxable Person</a:t>
            </a:r>
            <a:r>
              <a:rPr lang="en-US" dirty="0">
                <a:latin typeface="Montserrat" panose="00000500000000000000" pitchFamily="2" charset="0"/>
              </a:rPr>
              <a:t>, represented by the </a:t>
            </a:r>
            <a:r>
              <a:rPr lang="en-US" b="1" dirty="0">
                <a:latin typeface="Montserrat" panose="00000500000000000000" pitchFamily="2" charset="0"/>
              </a:rPr>
              <a:t>Parent Company</a:t>
            </a:r>
          </a:p>
          <a:p>
            <a:pPr marL="285750" indent="-285750">
              <a:buFont typeface="Wingdings" panose="05000000000000000000" pitchFamily="2" charset="2"/>
              <a:buChar char="v"/>
            </a:pPr>
            <a:r>
              <a:rPr lang="en-US" b="1" dirty="0">
                <a:latin typeface="Montserrat" panose="00000500000000000000" pitchFamily="2" charset="0"/>
              </a:rPr>
              <a:t>Intra-group transactions are generally ignored</a:t>
            </a:r>
            <a:r>
              <a:rPr lang="en-US" dirty="0">
                <a:latin typeface="Montserrat" panose="00000500000000000000" pitchFamily="2" charset="0"/>
              </a:rPr>
              <a:t>, and profits of one entity can offset losses of another</a:t>
            </a:r>
          </a:p>
          <a:p>
            <a:pPr marL="285750" indent="-285750">
              <a:buFont typeface="Wingdings" panose="05000000000000000000" pitchFamily="2" charset="2"/>
              <a:buChar char="v"/>
            </a:pPr>
            <a:r>
              <a:rPr lang="en-US" dirty="0">
                <a:latin typeface="Montserrat" panose="00000500000000000000" pitchFamily="2" charset="0"/>
              </a:rPr>
              <a:t>Formation requires </a:t>
            </a:r>
            <a:r>
              <a:rPr lang="en-US" b="1" dirty="0">
                <a:latin typeface="Montserrat" panose="00000500000000000000" pitchFamily="2" charset="0"/>
              </a:rPr>
              <a:t>≥95% ownership </a:t>
            </a:r>
            <a:r>
              <a:rPr lang="en-US" dirty="0">
                <a:latin typeface="Montserrat" panose="00000500000000000000" pitchFamily="2" charset="0"/>
              </a:rPr>
              <a:t>(share capital, voting rights, and profit/net asset entitlement), direct or indirect</a:t>
            </a:r>
          </a:p>
          <a:p>
            <a:pPr marL="285750" indent="-285750">
              <a:buFont typeface="Wingdings" panose="05000000000000000000" pitchFamily="2" charset="2"/>
              <a:buChar char="v"/>
            </a:pPr>
            <a:r>
              <a:rPr lang="en-US" dirty="0">
                <a:latin typeface="Montserrat" panose="00000500000000000000" pitchFamily="2" charset="0"/>
              </a:rPr>
              <a:t>All members must:</a:t>
            </a:r>
          </a:p>
          <a:p>
            <a:pPr marL="742950" lvl="1" indent="-285750">
              <a:buFont typeface="Arial" panose="020B0604020202020204" pitchFamily="34" charset="0"/>
              <a:buChar char="•"/>
            </a:pPr>
            <a:r>
              <a:rPr lang="en-US" dirty="0">
                <a:latin typeface="Montserrat" panose="00000500000000000000" pitchFamily="2" charset="0"/>
              </a:rPr>
              <a:t>Be </a:t>
            </a:r>
            <a:r>
              <a:rPr lang="en-US" b="1" dirty="0">
                <a:latin typeface="Montserrat" panose="00000500000000000000" pitchFamily="2" charset="0"/>
              </a:rPr>
              <a:t>resident,</a:t>
            </a:r>
          </a:p>
          <a:p>
            <a:pPr marL="742950" lvl="1" indent="-285750">
              <a:buFont typeface="Arial" panose="020B0604020202020204" pitchFamily="34" charset="0"/>
              <a:buChar char="•"/>
            </a:pPr>
            <a:r>
              <a:rPr lang="en-US" b="1" dirty="0">
                <a:latin typeface="Montserrat" panose="00000500000000000000" pitchFamily="2" charset="0"/>
              </a:rPr>
              <a:t>Not be Exempt Persons</a:t>
            </a:r>
            <a:r>
              <a:rPr lang="en-US" dirty="0">
                <a:latin typeface="Montserrat" panose="00000500000000000000" pitchFamily="2" charset="0"/>
              </a:rPr>
              <a:t> or Qualifying Free Zone Persons, and</a:t>
            </a:r>
          </a:p>
          <a:p>
            <a:pPr marL="742950" lvl="1" indent="-285750">
              <a:buFont typeface="Arial" panose="020B0604020202020204" pitchFamily="34" charset="0"/>
              <a:buChar char="•"/>
            </a:pPr>
            <a:r>
              <a:rPr lang="en-US" dirty="0">
                <a:latin typeface="Montserrat" panose="00000500000000000000" pitchFamily="2" charset="0"/>
              </a:rPr>
              <a:t>Have the </a:t>
            </a:r>
            <a:r>
              <a:rPr lang="en-US" b="1" dirty="0">
                <a:latin typeface="Montserrat" panose="00000500000000000000" pitchFamily="2" charset="0"/>
              </a:rPr>
              <a:t>same financial year and accounting standards</a:t>
            </a:r>
          </a:p>
          <a:p>
            <a:pPr marL="285750" indent="-285750">
              <a:buFont typeface="Wingdings" panose="05000000000000000000" pitchFamily="2" charset="2"/>
              <a:buChar char="v"/>
            </a:pPr>
            <a:r>
              <a:rPr lang="en-US" dirty="0">
                <a:latin typeface="Montserrat" panose="00000500000000000000" pitchFamily="2" charset="0"/>
              </a:rPr>
              <a:t>The Parent Company is responsible for </a:t>
            </a:r>
            <a:r>
              <a:rPr lang="en-US" b="1" dirty="0">
                <a:latin typeface="Montserrat" panose="00000500000000000000" pitchFamily="2" charset="0"/>
              </a:rPr>
              <a:t>registration, filing, tax payment, refunds, and consolidated records</a:t>
            </a:r>
          </a:p>
          <a:p>
            <a:pPr marL="285750" indent="-285750">
              <a:buFont typeface="Wingdings" panose="05000000000000000000" pitchFamily="2" charset="2"/>
              <a:buChar char="v"/>
            </a:pPr>
            <a:r>
              <a:rPr lang="en-US" b="1" dirty="0">
                <a:latin typeface="Montserrat" panose="00000500000000000000" pitchFamily="2" charset="0"/>
              </a:rPr>
              <a:t>Joint and several liability </a:t>
            </a:r>
            <a:r>
              <a:rPr lang="en-US" dirty="0">
                <a:latin typeface="Montserrat" panose="00000500000000000000" pitchFamily="2" charset="0"/>
              </a:rPr>
              <a:t>applies to all members for Corporate Tax and penalties</a:t>
            </a:r>
          </a:p>
          <a:p>
            <a:pPr marL="285750" indent="-285750">
              <a:buFont typeface="Wingdings" panose="05000000000000000000" pitchFamily="2" charset="2"/>
              <a:buChar char="v"/>
            </a:pPr>
            <a:r>
              <a:rPr lang="en-US" dirty="0">
                <a:latin typeface="Montserrat" panose="00000500000000000000" pitchFamily="2" charset="0"/>
              </a:rPr>
              <a:t>Taxable Income is computed at </a:t>
            </a:r>
            <a:r>
              <a:rPr lang="en-US" b="1" dirty="0">
                <a:latin typeface="Montserrat" panose="00000500000000000000" pitchFamily="2" charset="0"/>
              </a:rPr>
              <a:t>group level</a:t>
            </a:r>
            <a:r>
              <a:rPr lang="en-US" dirty="0">
                <a:latin typeface="Montserrat" panose="00000500000000000000" pitchFamily="2" charset="0"/>
              </a:rPr>
              <a:t>, with thresholds and limits tested on consolidated results</a:t>
            </a:r>
          </a:p>
          <a:p>
            <a:pPr marL="285750" indent="-285750">
              <a:buFont typeface="Wingdings" panose="05000000000000000000" pitchFamily="2" charset="2"/>
              <a:buChar char="v"/>
            </a:pPr>
            <a:r>
              <a:rPr lang="en-US" b="1" dirty="0">
                <a:latin typeface="Montserrat" panose="00000500000000000000" pitchFamily="2" charset="0"/>
              </a:rPr>
              <a:t>Tax losses are ring-fenced:</a:t>
            </a:r>
          </a:p>
          <a:p>
            <a:pPr marL="285750" indent="-285750">
              <a:buFont typeface="Wingdings" panose="05000000000000000000" pitchFamily="2" charset="2"/>
              <a:buChar char="v"/>
            </a:pPr>
            <a:r>
              <a:rPr lang="en-US" dirty="0">
                <a:latin typeface="Montserrat" panose="00000500000000000000" pitchFamily="2" charset="0"/>
              </a:rPr>
              <a:t>Pre-grouping losses can be used only against income of the same entity</a:t>
            </a:r>
          </a:p>
          <a:p>
            <a:pPr marL="285750" indent="-285750">
              <a:buFont typeface="Wingdings" panose="05000000000000000000" pitchFamily="2" charset="2"/>
              <a:buChar char="v"/>
            </a:pPr>
            <a:r>
              <a:rPr lang="en-US" dirty="0">
                <a:latin typeface="Montserrat" panose="00000500000000000000" pitchFamily="2" charset="0"/>
              </a:rPr>
              <a:t>Losses generally stay with the group when members exit</a:t>
            </a:r>
          </a:p>
          <a:p>
            <a:pPr marL="285750" indent="-285750">
              <a:buFont typeface="Wingdings" panose="05000000000000000000" pitchFamily="2" charset="2"/>
              <a:buChar char="v"/>
            </a:pPr>
            <a:r>
              <a:rPr lang="en-US" dirty="0">
                <a:latin typeface="Montserrat" panose="00000500000000000000" pitchFamily="2" charset="0"/>
              </a:rPr>
              <a:t>Anti-avoidance rule applies where assets are transferred and a member exits the group </a:t>
            </a:r>
            <a:r>
              <a:rPr lang="en-US" b="1" dirty="0">
                <a:latin typeface="Montserrat" panose="00000500000000000000" pitchFamily="2" charset="0"/>
              </a:rPr>
              <a:t>within two years</a:t>
            </a:r>
          </a:p>
        </p:txBody>
      </p:sp>
      <p:sp>
        <p:nvSpPr>
          <p:cNvPr id="10" name="Rectangle 9">
            <a:extLst>
              <a:ext uri="{FF2B5EF4-FFF2-40B4-BE49-F238E27FC236}">
                <a16:creationId xmlns:a16="http://schemas.microsoft.com/office/drawing/2014/main" id="{458AF940-B988-BBBD-D6BD-EEAD681B83F6}"/>
              </a:ext>
            </a:extLst>
          </p:cNvPr>
          <p:cNvSpPr/>
          <p:nvPr/>
        </p:nvSpPr>
        <p:spPr>
          <a:xfrm>
            <a:off x="1551007" y="7837339"/>
            <a:ext cx="4043094" cy="276999"/>
          </a:xfrm>
          <a:prstGeom prst="rect">
            <a:avLst/>
          </a:prstGeom>
          <a:noFill/>
        </p:spPr>
        <p:txBody>
          <a:bodyPr wrap="none" lIns="91440" tIns="45720" rIns="91440" bIns="45720">
            <a:spAutoFit/>
          </a:bodyPr>
          <a:lstStyle/>
          <a:p>
            <a:r>
              <a:rPr lang="en-US" sz="1200" dirty="0">
                <a:ln w="0"/>
                <a:latin typeface="Montserrat" panose="00000500000000000000" pitchFamily="2" charset="0"/>
              </a:rPr>
              <a:t>#refer Article 40 of Federal Decree-Law 47 of 2022</a:t>
            </a:r>
          </a:p>
        </p:txBody>
      </p:sp>
      <p:sp>
        <p:nvSpPr>
          <p:cNvPr id="7" name="Slide Number Placeholder 6">
            <a:extLst>
              <a:ext uri="{FF2B5EF4-FFF2-40B4-BE49-F238E27FC236}">
                <a16:creationId xmlns:a16="http://schemas.microsoft.com/office/drawing/2014/main" id="{733CF5B8-8ECD-2CE6-B9D9-E7F5BE1B6BAE}"/>
              </a:ext>
            </a:extLst>
          </p:cNvPr>
          <p:cNvSpPr>
            <a:spLocks noGrp="1"/>
          </p:cNvSpPr>
          <p:nvPr>
            <p:ph type="sldNum" sz="quarter" idx="12"/>
          </p:nvPr>
        </p:nvSpPr>
        <p:spPr/>
        <p:txBody>
          <a:bodyPr/>
          <a:lstStyle/>
          <a:p>
            <a:fld id="{9EEF8FA0-0E28-45DA-A438-FD13269BAD6D}" type="slidenum">
              <a:rPr lang="en-US" smtClean="0"/>
              <a:t>31</a:t>
            </a:fld>
            <a:endParaRPr lang="en-US"/>
          </a:p>
        </p:txBody>
      </p:sp>
    </p:spTree>
    <p:extLst>
      <p:ext uri="{BB962C8B-B14F-4D97-AF65-F5344CB8AC3E}">
        <p14:creationId xmlns:p14="http://schemas.microsoft.com/office/powerpoint/2010/main" val="895703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499C4-CFE8-8909-049C-8153A3CAD81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8BC05E89-5044-CD1D-0903-4F41A71AF275}"/>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113C8520-2E40-BFBF-67D3-050102D11993}"/>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0C26F333-3DA5-575A-A5B7-0F0D17046401}"/>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90FDD0D7-A547-4E03-1FD0-E309448B7EAF}"/>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COUNTRIES WITH TAX GROUP / TAX CONSOLIDATION REGIME</a:t>
            </a:r>
          </a:p>
        </p:txBody>
      </p:sp>
      <p:pic>
        <p:nvPicPr>
          <p:cNvPr id="5" name="Picture 4">
            <a:extLst>
              <a:ext uri="{FF2B5EF4-FFF2-40B4-BE49-F238E27FC236}">
                <a16:creationId xmlns:a16="http://schemas.microsoft.com/office/drawing/2014/main" id="{C35BFF80-D487-FE43-3314-025587762151}"/>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94655DAF-54C7-BDB8-0925-F88584B75BC5}"/>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pic>
        <p:nvPicPr>
          <p:cNvPr id="7" name="Picture 6">
            <a:extLst>
              <a:ext uri="{FF2B5EF4-FFF2-40B4-BE49-F238E27FC236}">
                <a16:creationId xmlns:a16="http://schemas.microsoft.com/office/drawing/2014/main" id="{937CA3D7-9022-6F2F-E115-491D42EE4DF3}"/>
              </a:ext>
            </a:extLst>
          </p:cNvPr>
          <p:cNvPicPr>
            <a:picLocks noChangeAspect="1"/>
          </p:cNvPicPr>
          <p:nvPr/>
        </p:nvPicPr>
        <p:blipFill>
          <a:blip r:embed="rId3">
            <a:extLst>
              <a:ext uri="{28A0092B-C50C-407E-A947-70E740481C1C}">
                <a14:useLocalDpi xmlns:a14="http://schemas.microsoft.com/office/drawing/2010/main" val="0"/>
              </a:ext>
            </a:extLst>
          </a:blip>
          <a:srcRect l="5375" t="16375" r="12647" b="18693"/>
          <a:stretch>
            <a:fillRect/>
          </a:stretch>
        </p:blipFill>
        <p:spPr>
          <a:xfrm>
            <a:off x="1551007" y="2245965"/>
            <a:ext cx="12281371" cy="5527185"/>
          </a:xfrm>
          <a:prstGeom prst="rect">
            <a:avLst/>
          </a:prstGeom>
        </p:spPr>
      </p:pic>
      <p:sp>
        <p:nvSpPr>
          <p:cNvPr id="9" name="Slide Number Placeholder 8">
            <a:extLst>
              <a:ext uri="{FF2B5EF4-FFF2-40B4-BE49-F238E27FC236}">
                <a16:creationId xmlns:a16="http://schemas.microsoft.com/office/drawing/2014/main" id="{42364F8D-DEB5-9551-77C3-53CAE4582F92}"/>
              </a:ext>
            </a:extLst>
          </p:cNvPr>
          <p:cNvSpPr>
            <a:spLocks noGrp="1"/>
          </p:cNvSpPr>
          <p:nvPr>
            <p:ph type="sldNum" sz="quarter" idx="12"/>
          </p:nvPr>
        </p:nvSpPr>
        <p:spPr/>
        <p:txBody>
          <a:bodyPr/>
          <a:lstStyle/>
          <a:p>
            <a:fld id="{9EEF8FA0-0E28-45DA-A438-FD13269BAD6D}" type="slidenum">
              <a:rPr lang="en-US" smtClean="0"/>
              <a:t>32</a:t>
            </a:fld>
            <a:endParaRPr lang="en-US"/>
          </a:p>
        </p:txBody>
      </p:sp>
    </p:spTree>
    <p:extLst>
      <p:ext uri="{BB962C8B-B14F-4D97-AF65-F5344CB8AC3E}">
        <p14:creationId xmlns:p14="http://schemas.microsoft.com/office/powerpoint/2010/main" val="2297640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654F0-03B6-3B4B-0885-C7231115268F}"/>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68A24F68-20AF-CDAA-90B6-7627489023EA}"/>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D48860A1-ACF6-8640-58F9-D2C7DC94445F}"/>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70C8F66C-E9E6-DBD9-C26F-86864A633C80}"/>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70C70D43-4837-DF59-9B0D-B2F65EACF706}"/>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TRANSFERS WITHIN A QUALIFYING GROUP</a:t>
            </a:r>
          </a:p>
        </p:txBody>
      </p:sp>
      <p:pic>
        <p:nvPicPr>
          <p:cNvPr id="5" name="Picture 4">
            <a:extLst>
              <a:ext uri="{FF2B5EF4-FFF2-40B4-BE49-F238E27FC236}">
                <a16:creationId xmlns:a16="http://schemas.microsoft.com/office/drawing/2014/main" id="{4E4F5920-4A0B-250D-135F-F5B74E224397}"/>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2D728262-EFF3-95F3-9059-B5B63034824A}"/>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8">
            <a:extLst>
              <a:ext uri="{FF2B5EF4-FFF2-40B4-BE49-F238E27FC236}">
                <a16:creationId xmlns:a16="http://schemas.microsoft.com/office/drawing/2014/main" id="{C550E9E6-B900-146A-37FE-33AFA855B63A}"/>
              </a:ext>
            </a:extLst>
          </p:cNvPr>
          <p:cNvSpPr txBox="1"/>
          <p:nvPr/>
        </p:nvSpPr>
        <p:spPr>
          <a:xfrm>
            <a:off x="1551007" y="2177935"/>
            <a:ext cx="12281371" cy="5073697"/>
          </a:xfrm>
          <a:prstGeom prst="rect">
            <a:avLst/>
          </a:prstGeom>
          <a:noFill/>
        </p:spPr>
        <p:txBody>
          <a:bodyPr wrap="square" rtlCol="0">
            <a:spAutoFit/>
          </a:bodyPr>
          <a:lstStyle/>
          <a:p>
            <a:pPr marL="285750" indent="-285750">
              <a:lnSpc>
                <a:spcPts val="2600"/>
              </a:lnSpc>
              <a:buFont typeface="Wingdings" panose="05000000000000000000" pitchFamily="2" charset="2"/>
              <a:buChar char="v"/>
            </a:pPr>
            <a:r>
              <a:rPr lang="en-IN" sz="2000" dirty="0">
                <a:latin typeface="Montserrat" panose="00000500000000000000" pitchFamily="2" charset="0"/>
              </a:rPr>
              <a:t>Provides </a:t>
            </a:r>
            <a:r>
              <a:rPr lang="en-IN" sz="2000" b="1" dirty="0">
                <a:latin typeface="Montserrat" panose="00000500000000000000" pitchFamily="2" charset="0"/>
              </a:rPr>
              <a:t>tax neutrality</a:t>
            </a:r>
            <a:r>
              <a:rPr lang="en-IN" sz="2000" dirty="0">
                <a:latin typeface="Montserrat" panose="00000500000000000000" pitchFamily="2" charset="0"/>
              </a:rPr>
              <a:t> for intra-group transfers of assets or liabilities undertaken as part of internal reorganisations</a:t>
            </a:r>
          </a:p>
          <a:p>
            <a:pPr marL="285750" indent="-285750">
              <a:lnSpc>
                <a:spcPts val="2600"/>
              </a:lnSpc>
              <a:buFont typeface="Wingdings" panose="05000000000000000000" pitchFamily="2" charset="2"/>
              <a:buChar char="v"/>
            </a:pPr>
            <a:r>
              <a:rPr lang="en-IN" sz="2000" dirty="0">
                <a:latin typeface="Montserrat" panose="00000500000000000000" pitchFamily="2" charset="0"/>
              </a:rPr>
              <a:t>Transfer is treated as occurring at </a:t>
            </a:r>
            <a:r>
              <a:rPr lang="en-IN" sz="2000" b="1" dirty="0">
                <a:latin typeface="Montserrat" panose="00000500000000000000" pitchFamily="2" charset="0"/>
              </a:rPr>
              <a:t>net book value</a:t>
            </a:r>
            <a:r>
              <a:rPr lang="en-IN" sz="2000" dirty="0">
                <a:latin typeface="Montserrat" panose="00000500000000000000" pitchFamily="2" charset="0"/>
              </a:rPr>
              <a:t>, resulting in </a:t>
            </a:r>
            <a:r>
              <a:rPr lang="en-IN" sz="2000" b="1" dirty="0">
                <a:latin typeface="Montserrat" panose="00000500000000000000" pitchFamily="2" charset="0"/>
              </a:rPr>
              <a:t>no immediate taxable gain or loss</a:t>
            </a:r>
            <a:endParaRPr lang="en-IN" sz="2000" dirty="0">
              <a:latin typeface="Montserrat" panose="00000500000000000000" pitchFamily="2" charset="0"/>
            </a:endParaRPr>
          </a:p>
          <a:p>
            <a:pPr marL="285750" indent="-285750">
              <a:lnSpc>
                <a:spcPts val="2600"/>
              </a:lnSpc>
              <a:buFont typeface="Wingdings" panose="05000000000000000000" pitchFamily="2" charset="2"/>
              <a:buChar char="v"/>
            </a:pPr>
            <a:r>
              <a:rPr lang="en-IN" sz="2000" dirty="0">
                <a:latin typeface="Montserrat" panose="00000500000000000000" pitchFamily="2" charset="0"/>
              </a:rPr>
              <a:t>Applies only where </a:t>
            </a:r>
            <a:r>
              <a:rPr lang="en-IN" sz="2000" b="1" dirty="0">
                <a:latin typeface="Montserrat" panose="00000500000000000000" pitchFamily="2" charset="0"/>
              </a:rPr>
              <a:t>both parties are juridical persons</a:t>
            </a:r>
            <a:r>
              <a:rPr lang="en-IN" sz="2000" dirty="0">
                <a:latin typeface="Montserrat" panose="00000500000000000000" pitchFamily="2" charset="0"/>
              </a:rPr>
              <a:t> and meet </a:t>
            </a:r>
            <a:r>
              <a:rPr lang="en-IN" sz="2000" b="1" dirty="0">
                <a:latin typeface="Montserrat" panose="00000500000000000000" pitchFamily="2" charset="0"/>
              </a:rPr>
              <a:t>all qualifying conditions</a:t>
            </a:r>
            <a:endParaRPr lang="en-IN" sz="2000" dirty="0">
              <a:latin typeface="Montserrat" panose="00000500000000000000" pitchFamily="2" charset="0"/>
            </a:endParaRPr>
          </a:p>
          <a:p>
            <a:pPr marL="285750" indent="-285750">
              <a:lnSpc>
                <a:spcPts val="2600"/>
              </a:lnSpc>
              <a:buFont typeface="Wingdings" panose="05000000000000000000" pitchFamily="2" charset="2"/>
              <a:buChar char="v"/>
            </a:pPr>
            <a:r>
              <a:rPr lang="en-IN" sz="2000" b="1" dirty="0">
                <a:latin typeface="Montserrat" panose="00000500000000000000" pitchFamily="2" charset="0"/>
              </a:rPr>
              <a:t>Minimum 75% direct or indirect ownership</a:t>
            </a:r>
            <a:r>
              <a:rPr lang="en-IN" sz="2000" dirty="0">
                <a:latin typeface="Montserrat" panose="00000500000000000000" pitchFamily="2" charset="0"/>
              </a:rPr>
              <a:t> must exist between the entities (or through a common parent)</a:t>
            </a:r>
          </a:p>
          <a:p>
            <a:pPr marL="285750" indent="-285750">
              <a:lnSpc>
                <a:spcPts val="2600"/>
              </a:lnSpc>
              <a:buFont typeface="Wingdings" panose="05000000000000000000" pitchFamily="2" charset="2"/>
              <a:buChar char="v"/>
            </a:pPr>
            <a:r>
              <a:rPr lang="en-IN" sz="2000" dirty="0">
                <a:latin typeface="Montserrat" panose="00000500000000000000" pitchFamily="2" charset="0"/>
              </a:rPr>
              <a:t>Both entities must:</a:t>
            </a:r>
          </a:p>
          <a:p>
            <a:pPr marL="742950" lvl="1" indent="-285750">
              <a:lnSpc>
                <a:spcPts val="2600"/>
              </a:lnSpc>
              <a:buFont typeface="Arial" panose="020B0604020202020204" pitchFamily="34" charset="0"/>
              <a:buChar char="•"/>
            </a:pPr>
            <a:r>
              <a:rPr lang="en-IN" sz="2000" dirty="0">
                <a:latin typeface="Montserrat" panose="00000500000000000000" pitchFamily="2" charset="0"/>
              </a:rPr>
              <a:t>Be UAE Resident Persons or Non-Residents with a UAE Permanent Establishment</a:t>
            </a:r>
          </a:p>
          <a:p>
            <a:pPr marL="742950" lvl="1" indent="-285750">
              <a:lnSpc>
                <a:spcPts val="2600"/>
              </a:lnSpc>
              <a:buFont typeface="Arial" panose="020B0604020202020204" pitchFamily="34" charset="0"/>
              <a:buChar char="•"/>
            </a:pPr>
            <a:r>
              <a:rPr lang="en-IN" sz="2000" dirty="0">
                <a:latin typeface="Montserrat" panose="00000500000000000000" pitchFamily="2" charset="0"/>
              </a:rPr>
              <a:t>Not be Exempt Persons or Qualifying Free Zone Persons</a:t>
            </a:r>
          </a:p>
          <a:p>
            <a:pPr marL="742950" lvl="1" indent="-285750">
              <a:lnSpc>
                <a:spcPts val="2600"/>
              </a:lnSpc>
              <a:buFont typeface="Arial" panose="020B0604020202020204" pitchFamily="34" charset="0"/>
              <a:buChar char="•"/>
            </a:pPr>
            <a:r>
              <a:rPr lang="en-IN" sz="2000" dirty="0">
                <a:latin typeface="Montserrat" panose="00000500000000000000" pitchFamily="2" charset="0"/>
              </a:rPr>
              <a:t>Have the </a:t>
            </a:r>
            <a:r>
              <a:rPr lang="en-IN" sz="2000" b="1" dirty="0">
                <a:latin typeface="Montserrat" panose="00000500000000000000" pitchFamily="2" charset="0"/>
              </a:rPr>
              <a:t>same financial year</a:t>
            </a:r>
            <a:r>
              <a:rPr lang="en-IN" sz="2000" dirty="0">
                <a:latin typeface="Montserrat" panose="00000500000000000000" pitchFamily="2" charset="0"/>
              </a:rPr>
              <a:t> and </a:t>
            </a:r>
            <a:r>
              <a:rPr lang="en-IN" sz="2000" b="1" dirty="0">
                <a:latin typeface="Montserrat" panose="00000500000000000000" pitchFamily="2" charset="0"/>
              </a:rPr>
              <a:t>same accounting standards</a:t>
            </a:r>
            <a:endParaRPr lang="en-IN" sz="2000" dirty="0">
              <a:latin typeface="Montserrat" panose="00000500000000000000" pitchFamily="2" charset="0"/>
            </a:endParaRPr>
          </a:p>
          <a:p>
            <a:pPr marL="285750" indent="-285750">
              <a:lnSpc>
                <a:spcPts val="2600"/>
              </a:lnSpc>
              <a:buFont typeface="Wingdings" panose="05000000000000000000" pitchFamily="2" charset="2"/>
              <a:buChar char="v"/>
            </a:pPr>
            <a:r>
              <a:rPr lang="en-IN" sz="2000" dirty="0">
                <a:latin typeface="Montserrat" panose="00000500000000000000" pitchFamily="2" charset="0"/>
              </a:rPr>
              <a:t>Relief applies only if an </a:t>
            </a:r>
            <a:r>
              <a:rPr lang="en-IN" sz="2000" b="1" dirty="0">
                <a:latin typeface="Montserrat" panose="00000500000000000000" pitchFamily="2" charset="0"/>
              </a:rPr>
              <a:t>irrevocable election</a:t>
            </a:r>
            <a:r>
              <a:rPr lang="en-IN" sz="2000" dirty="0">
                <a:latin typeface="Montserrat" panose="00000500000000000000" pitchFamily="2" charset="0"/>
              </a:rPr>
              <a:t> is made in the Tax Return for the transfer period</a:t>
            </a:r>
          </a:p>
          <a:p>
            <a:pPr marL="285750" indent="-285750">
              <a:lnSpc>
                <a:spcPts val="2600"/>
              </a:lnSpc>
              <a:buFont typeface="Wingdings" panose="05000000000000000000" pitchFamily="2" charset="2"/>
              <a:buChar char="v"/>
            </a:pPr>
            <a:r>
              <a:rPr lang="en-IN" sz="2000" b="1" dirty="0">
                <a:latin typeface="Montserrat" panose="00000500000000000000" pitchFamily="2" charset="0"/>
              </a:rPr>
              <a:t>Two-year continuity rule</a:t>
            </a:r>
            <a:r>
              <a:rPr lang="en-IN" sz="2000" dirty="0">
                <a:latin typeface="Montserrat" panose="00000500000000000000" pitchFamily="2" charset="0"/>
              </a:rPr>
              <a:t> applies:</a:t>
            </a:r>
          </a:p>
          <a:p>
            <a:pPr marL="742950" lvl="1" indent="-285750">
              <a:lnSpc>
                <a:spcPts val="2600"/>
              </a:lnSpc>
              <a:buFont typeface="Arial" panose="020B0604020202020204" pitchFamily="34" charset="0"/>
              <a:buChar char="•"/>
            </a:pPr>
            <a:r>
              <a:rPr lang="en-IN" sz="2000" dirty="0">
                <a:latin typeface="Montserrat" panose="00000500000000000000" pitchFamily="2" charset="0"/>
              </a:rPr>
              <a:t>Relief is clawed back if the asset is transferred outside the group, or</a:t>
            </a:r>
          </a:p>
          <a:p>
            <a:pPr marL="742950" lvl="1" indent="-285750">
              <a:lnSpc>
                <a:spcPts val="2600"/>
              </a:lnSpc>
              <a:buFont typeface="Arial" panose="020B0604020202020204" pitchFamily="34" charset="0"/>
              <a:buChar char="•"/>
            </a:pPr>
            <a:r>
              <a:rPr lang="en-IN" sz="2000" dirty="0">
                <a:latin typeface="Montserrat" panose="00000500000000000000" pitchFamily="2" charset="0"/>
              </a:rPr>
              <a:t>Group relationship ceases within two years</a:t>
            </a:r>
          </a:p>
        </p:txBody>
      </p:sp>
      <p:sp>
        <p:nvSpPr>
          <p:cNvPr id="11" name="TextBox 10">
            <a:extLst>
              <a:ext uri="{FF2B5EF4-FFF2-40B4-BE49-F238E27FC236}">
                <a16:creationId xmlns:a16="http://schemas.microsoft.com/office/drawing/2014/main" id="{4C588440-5F6B-46B7-70B1-23955D785A2B}"/>
              </a:ext>
            </a:extLst>
          </p:cNvPr>
          <p:cNvSpPr txBox="1"/>
          <p:nvPr/>
        </p:nvSpPr>
        <p:spPr>
          <a:xfrm>
            <a:off x="1551007" y="7487140"/>
            <a:ext cx="7315200" cy="276999"/>
          </a:xfrm>
          <a:prstGeom prst="rect">
            <a:avLst/>
          </a:prstGeom>
          <a:noFill/>
        </p:spPr>
        <p:txBody>
          <a:bodyPr wrap="square">
            <a:spAutoFit/>
          </a:bodyPr>
          <a:lstStyle/>
          <a:p>
            <a:r>
              <a:rPr lang="en-US" sz="1200" b="0" cap="none" spc="0" dirty="0">
                <a:ln w="0"/>
                <a:solidFill>
                  <a:schemeClr val="tx1"/>
                </a:solidFill>
                <a:latin typeface="Montserrat" panose="00000500000000000000" pitchFamily="2" charset="0"/>
              </a:rPr>
              <a:t>#refer Article 26 of Federal Decree-Law 47 of 2022</a:t>
            </a:r>
          </a:p>
        </p:txBody>
      </p:sp>
      <p:sp>
        <p:nvSpPr>
          <p:cNvPr id="7" name="Slide Number Placeholder 6">
            <a:extLst>
              <a:ext uri="{FF2B5EF4-FFF2-40B4-BE49-F238E27FC236}">
                <a16:creationId xmlns:a16="http://schemas.microsoft.com/office/drawing/2014/main" id="{B0C6BBCA-61F0-AC20-EEE3-CD8F23A590DF}"/>
              </a:ext>
            </a:extLst>
          </p:cNvPr>
          <p:cNvSpPr>
            <a:spLocks noGrp="1"/>
          </p:cNvSpPr>
          <p:nvPr>
            <p:ph type="sldNum" sz="quarter" idx="12"/>
          </p:nvPr>
        </p:nvSpPr>
        <p:spPr/>
        <p:txBody>
          <a:bodyPr/>
          <a:lstStyle/>
          <a:p>
            <a:fld id="{9EEF8FA0-0E28-45DA-A438-FD13269BAD6D}" type="slidenum">
              <a:rPr lang="en-US" smtClean="0"/>
              <a:t>33</a:t>
            </a:fld>
            <a:endParaRPr lang="en-US"/>
          </a:p>
        </p:txBody>
      </p:sp>
    </p:spTree>
    <p:extLst>
      <p:ext uri="{BB962C8B-B14F-4D97-AF65-F5344CB8AC3E}">
        <p14:creationId xmlns:p14="http://schemas.microsoft.com/office/powerpoint/2010/main" val="747944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1297A-3775-3CD0-2FF4-A19672D59535}"/>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F3E8D8F-1ED8-3410-9826-D34063258E51}"/>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DD41A34E-D839-AF57-F376-CE9722F2029A}"/>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F8AAD369-DF06-BF58-2358-019E3119E7EE}"/>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4D94AFA5-E6DC-4254-5850-AD1E6D788F12}"/>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BUSINESS RESTRUCTURING RELIEF</a:t>
            </a:r>
          </a:p>
        </p:txBody>
      </p:sp>
      <p:pic>
        <p:nvPicPr>
          <p:cNvPr id="5" name="Picture 4">
            <a:extLst>
              <a:ext uri="{FF2B5EF4-FFF2-40B4-BE49-F238E27FC236}">
                <a16:creationId xmlns:a16="http://schemas.microsoft.com/office/drawing/2014/main" id="{2A741963-1122-CCFF-006C-FD5406887D60}"/>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A5CD9A29-52B7-63D9-75CD-72F7810995D2}"/>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8">
            <a:extLst>
              <a:ext uri="{FF2B5EF4-FFF2-40B4-BE49-F238E27FC236}">
                <a16:creationId xmlns:a16="http://schemas.microsoft.com/office/drawing/2014/main" id="{E5266817-A76C-648D-9E76-376E0E631300}"/>
              </a:ext>
            </a:extLst>
          </p:cNvPr>
          <p:cNvSpPr txBox="1"/>
          <p:nvPr/>
        </p:nvSpPr>
        <p:spPr>
          <a:xfrm>
            <a:off x="1551007" y="2131828"/>
            <a:ext cx="12281371" cy="5355312"/>
          </a:xfrm>
          <a:prstGeom prst="rect">
            <a:avLst/>
          </a:prstGeom>
          <a:noFill/>
        </p:spPr>
        <p:txBody>
          <a:bodyPr wrap="square" rtlCol="0">
            <a:spAutoFit/>
          </a:bodyPr>
          <a:lstStyle/>
          <a:p>
            <a:pPr marL="285750" indent="-285750">
              <a:buFont typeface="Wingdings" panose="05000000000000000000" pitchFamily="2" charset="2"/>
              <a:buChar char="v"/>
            </a:pPr>
            <a:r>
              <a:rPr lang="en-US" dirty="0">
                <a:latin typeface="Montserrat" panose="00000500000000000000" pitchFamily="2" charset="0"/>
              </a:rPr>
              <a:t>Provides </a:t>
            </a:r>
            <a:r>
              <a:rPr lang="en-US" b="1" dirty="0">
                <a:latin typeface="Montserrat" panose="00000500000000000000" pitchFamily="2" charset="0"/>
              </a:rPr>
              <a:t>Corporate Tax neutrality</a:t>
            </a:r>
            <a:r>
              <a:rPr lang="en-US" dirty="0">
                <a:latin typeface="Montserrat" panose="00000500000000000000" pitchFamily="2" charset="0"/>
              </a:rPr>
              <a:t> for genuine business reorganizations that preserve economic ownership</a:t>
            </a:r>
          </a:p>
          <a:p>
            <a:pPr marL="285750" indent="-285750">
              <a:buFont typeface="Wingdings" panose="05000000000000000000" pitchFamily="2" charset="2"/>
              <a:buChar char="v"/>
            </a:pPr>
            <a:r>
              <a:rPr lang="en-US" dirty="0">
                <a:latin typeface="Montserrat" panose="00000500000000000000" pitchFamily="2" charset="0"/>
              </a:rPr>
              <a:t>Applies to </a:t>
            </a:r>
            <a:r>
              <a:rPr lang="en-US" b="1" dirty="0">
                <a:latin typeface="Montserrat" panose="00000500000000000000" pitchFamily="2" charset="0"/>
              </a:rPr>
              <a:t>mergers, demergers, and transfers of a business or independent part of a business</a:t>
            </a:r>
            <a:endParaRPr lang="en-US" dirty="0">
              <a:latin typeface="Montserrat" panose="00000500000000000000" pitchFamily="2" charset="0"/>
            </a:endParaRPr>
          </a:p>
          <a:p>
            <a:pPr marL="285750" indent="-285750">
              <a:buFont typeface="Wingdings" panose="05000000000000000000" pitchFamily="2" charset="2"/>
              <a:buChar char="v"/>
            </a:pPr>
            <a:r>
              <a:rPr lang="en-US" dirty="0">
                <a:latin typeface="Montserrat" panose="00000500000000000000" pitchFamily="2" charset="0"/>
              </a:rPr>
              <a:t>Relief is available only where consideration consists </a:t>
            </a:r>
            <a:r>
              <a:rPr lang="en-US" b="1" dirty="0">
                <a:latin typeface="Montserrat" panose="00000500000000000000" pitchFamily="2" charset="0"/>
              </a:rPr>
              <a:t>solely of shares or ownership interests</a:t>
            </a:r>
            <a:r>
              <a:rPr lang="en-US" dirty="0">
                <a:latin typeface="Montserrat" panose="00000500000000000000" pitchFamily="2" charset="0"/>
              </a:rPr>
              <a:t> </a:t>
            </a:r>
          </a:p>
          <a:p>
            <a:pPr marL="285750" indent="-285750">
              <a:buFont typeface="Wingdings" panose="05000000000000000000" pitchFamily="2" charset="2"/>
              <a:buChar char="v"/>
            </a:pPr>
            <a:r>
              <a:rPr lang="en-US" dirty="0">
                <a:latin typeface="Montserrat" panose="00000500000000000000" pitchFamily="2" charset="0"/>
              </a:rPr>
              <a:t>All parties must:</a:t>
            </a:r>
          </a:p>
          <a:p>
            <a:pPr marL="742950" lvl="1" indent="-285750">
              <a:buFont typeface="Arial" panose="020B0604020202020204" pitchFamily="34" charset="0"/>
              <a:buChar char="•"/>
            </a:pPr>
            <a:r>
              <a:rPr lang="en-US" dirty="0">
                <a:latin typeface="Montserrat" panose="00000500000000000000" pitchFamily="2" charset="0"/>
              </a:rPr>
              <a:t>Be subject to UAE Corporate Tax</a:t>
            </a:r>
          </a:p>
          <a:p>
            <a:pPr marL="742950" lvl="1" indent="-285750">
              <a:buFont typeface="Arial" panose="020B0604020202020204" pitchFamily="34" charset="0"/>
              <a:buChar char="•"/>
            </a:pPr>
            <a:r>
              <a:rPr lang="en-US" dirty="0">
                <a:latin typeface="Montserrat" panose="00000500000000000000" pitchFamily="2" charset="0"/>
              </a:rPr>
              <a:t>Not be Exempt Persons or Qualifying Free Zone Persons (unless elected to be taxed)</a:t>
            </a:r>
          </a:p>
          <a:p>
            <a:pPr marL="742950" lvl="1" indent="-285750">
              <a:buFont typeface="Arial" panose="020B0604020202020204" pitchFamily="34" charset="0"/>
              <a:buChar char="•"/>
            </a:pPr>
            <a:r>
              <a:rPr lang="en-US" dirty="0">
                <a:latin typeface="Montserrat" panose="00000500000000000000" pitchFamily="2" charset="0"/>
              </a:rPr>
              <a:t>Have the </a:t>
            </a:r>
            <a:r>
              <a:rPr lang="en-US" b="1" dirty="0">
                <a:latin typeface="Montserrat" panose="00000500000000000000" pitchFamily="2" charset="0"/>
              </a:rPr>
              <a:t>same financial year</a:t>
            </a:r>
            <a:r>
              <a:rPr lang="en-US" dirty="0">
                <a:latin typeface="Montserrat" panose="00000500000000000000" pitchFamily="2" charset="0"/>
              </a:rPr>
              <a:t> and </a:t>
            </a:r>
            <a:r>
              <a:rPr lang="en-US" b="1" dirty="0">
                <a:latin typeface="Montserrat" panose="00000500000000000000" pitchFamily="2" charset="0"/>
              </a:rPr>
              <a:t>same accounting standards</a:t>
            </a:r>
            <a:endParaRPr lang="en-US" dirty="0">
              <a:latin typeface="Montserrat" panose="00000500000000000000" pitchFamily="2" charset="0"/>
            </a:endParaRPr>
          </a:p>
          <a:p>
            <a:pPr marL="285750" indent="-285750">
              <a:buFont typeface="Wingdings" panose="05000000000000000000" pitchFamily="2" charset="2"/>
              <a:buChar char="v"/>
            </a:pPr>
            <a:r>
              <a:rPr lang="en-US" dirty="0">
                <a:latin typeface="Montserrat" panose="00000500000000000000" pitchFamily="2" charset="0"/>
              </a:rPr>
              <a:t>Transaction must:</a:t>
            </a:r>
          </a:p>
          <a:p>
            <a:pPr marL="742950" lvl="1" indent="-285750">
              <a:buFont typeface="Arial" panose="020B0604020202020204" pitchFamily="34" charset="0"/>
              <a:buChar char="•"/>
            </a:pPr>
            <a:r>
              <a:rPr lang="en-US" dirty="0">
                <a:latin typeface="Montserrat" panose="00000500000000000000" pitchFamily="2" charset="0"/>
              </a:rPr>
              <a:t>Transfer the entire business or an independently operable part</a:t>
            </a:r>
          </a:p>
          <a:p>
            <a:pPr marL="742950" lvl="1" indent="-285750">
              <a:buFont typeface="Arial" panose="020B0604020202020204" pitchFamily="34" charset="0"/>
              <a:buChar char="•"/>
            </a:pPr>
            <a:r>
              <a:rPr lang="en-US" dirty="0">
                <a:latin typeface="Montserrat" panose="00000500000000000000" pitchFamily="2" charset="0"/>
              </a:rPr>
              <a:t>Be undertaken for </a:t>
            </a:r>
            <a:r>
              <a:rPr lang="en-US" b="1" dirty="0">
                <a:latin typeface="Montserrat" panose="00000500000000000000" pitchFamily="2" charset="0"/>
              </a:rPr>
              <a:t>valid commercial reasons</a:t>
            </a:r>
            <a:endParaRPr lang="en-US" dirty="0">
              <a:latin typeface="Montserrat" panose="00000500000000000000" pitchFamily="2" charset="0"/>
            </a:endParaRPr>
          </a:p>
          <a:p>
            <a:pPr marL="742950" lvl="1" indent="-285750">
              <a:buFont typeface="Arial" panose="020B0604020202020204" pitchFamily="34" charset="0"/>
              <a:buChar char="•"/>
            </a:pPr>
            <a:r>
              <a:rPr lang="en-US" dirty="0">
                <a:latin typeface="Montserrat" panose="00000500000000000000" pitchFamily="2" charset="0"/>
              </a:rPr>
              <a:t>Reflect </a:t>
            </a:r>
            <a:r>
              <a:rPr lang="en-US" b="1" dirty="0">
                <a:latin typeface="Montserrat" panose="00000500000000000000" pitchFamily="2" charset="0"/>
              </a:rPr>
              <a:t>economic reality</a:t>
            </a:r>
            <a:r>
              <a:rPr lang="en-US" dirty="0">
                <a:latin typeface="Montserrat" panose="00000500000000000000" pitchFamily="2" charset="0"/>
              </a:rPr>
              <a:t> and comply with UAE laws</a:t>
            </a:r>
          </a:p>
          <a:p>
            <a:pPr marL="285750" indent="-285750">
              <a:buFont typeface="Wingdings" panose="05000000000000000000" pitchFamily="2" charset="2"/>
              <a:buChar char="v"/>
            </a:pPr>
            <a:r>
              <a:rPr lang="en-US" dirty="0">
                <a:latin typeface="Montserrat" panose="00000500000000000000" pitchFamily="2" charset="0"/>
              </a:rPr>
              <a:t>Where conditions are met:</a:t>
            </a:r>
          </a:p>
          <a:p>
            <a:pPr marL="742950" lvl="1" indent="-285750">
              <a:buFont typeface="Arial" panose="020B0604020202020204" pitchFamily="34" charset="0"/>
              <a:buChar char="•"/>
            </a:pPr>
            <a:r>
              <a:rPr lang="en-US" dirty="0">
                <a:latin typeface="Montserrat" panose="00000500000000000000" pitchFamily="2" charset="0"/>
              </a:rPr>
              <a:t>No gain or loss arises on transfer</a:t>
            </a:r>
          </a:p>
          <a:p>
            <a:pPr marL="742950" lvl="1" indent="-285750">
              <a:buFont typeface="Arial" panose="020B0604020202020204" pitchFamily="34" charset="0"/>
              <a:buChar char="•"/>
            </a:pPr>
            <a:r>
              <a:rPr lang="en-US" dirty="0">
                <a:latin typeface="Montserrat" panose="00000500000000000000" pitchFamily="2" charset="0"/>
              </a:rPr>
              <a:t>Assets and liabilities transfer at </a:t>
            </a:r>
            <a:r>
              <a:rPr lang="en-US" b="1" dirty="0">
                <a:latin typeface="Montserrat" panose="00000500000000000000" pitchFamily="2" charset="0"/>
              </a:rPr>
              <a:t>net book value</a:t>
            </a:r>
            <a:endParaRPr lang="en-US" dirty="0">
              <a:latin typeface="Montserrat" panose="00000500000000000000" pitchFamily="2" charset="0"/>
            </a:endParaRPr>
          </a:p>
          <a:p>
            <a:pPr marL="742950" lvl="1" indent="-285750">
              <a:buFont typeface="Arial" panose="020B0604020202020204" pitchFamily="34" charset="0"/>
              <a:buChar char="•"/>
            </a:pPr>
            <a:r>
              <a:rPr lang="en-US" dirty="0">
                <a:latin typeface="Montserrat" panose="00000500000000000000" pitchFamily="2" charset="0"/>
              </a:rPr>
              <a:t>Tax base rolls over to the transferee (no step-up)</a:t>
            </a:r>
          </a:p>
          <a:p>
            <a:pPr marL="285750" indent="-285750">
              <a:buFont typeface="Wingdings" panose="05000000000000000000" pitchFamily="2" charset="2"/>
              <a:buChar char="v"/>
            </a:pPr>
            <a:r>
              <a:rPr lang="en-US" b="1" dirty="0">
                <a:latin typeface="Montserrat" panose="00000500000000000000" pitchFamily="2" charset="0"/>
              </a:rPr>
              <a:t>Two-year continuity requirement</a:t>
            </a:r>
            <a:r>
              <a:rPr lang="en-US" dirty="0">
                <a:latin typeface="Montserrat" panose="00000500000000000000" pitchFamily="2" charset="0"/>
              </a:rPr>
              <a:t> applies:</a:t>
            </a:r>
          </a:p>
          <a:p>
            <a:pPr marL="742950" lvl="1" indent="-285750">
              <a:buFont typeface="Arial" panose="020B0604020202020204" pitchFamily="34" charset="0"/>
              <a:buChar char="•"/>
            </a:pPr>
            <a:r>
              <a:rPr lang="en-US" dirty="0">
                <a:latin typeface="Montserrat" panose="00000500000000000000" pitchFamily="2" charset="0"/>
              </a:rPr>
              <a:t>Disposal of shares or the transferred business within two years triggers </a:t>
            </a:r>
            <a:r>
              <a:rPr lang="en-US" dirty="0" err="1">
                <a:latin typeface="Montserrat" panose="00000500000000000000" pitchFamily="2" charset="0"/>
              </a:rPr>
              <a:t>clawback</a:t>
            </a:r>
            <a:endParaRPr lang="en-US" dirty="0">
              <a:latin typeface="Montserrat" panose="00000500000000000000" pitchFamily="2" charset="0"/>
            </a:endParaRPr>
          </a:p>
          <a:p>
            <a:pPr marL="742950" lvl="1" indent="-285750">
              <a:buFont typeface="Arial" panose="020B0604020202020204" pitchFamily="34" charset="0"/>
              <a:buChar char="•"/>
            </a:pPr>
            <a:r>
              <a:rPr lang="en-US" dirty="0">
                <a:latin typeface="Montserrat" panose="00000500000000000000" pitchFamily="2" charset="0"/>
              </a:rPr>
              <a:t>Transaction is retrospectively treated at </a:t>
            </a:r>
            <a:r>
              <a:rPr lang="en-US" b="1" dirty="0">
                <a:latin typeface="Montserrat" panose="00000500000000000000" pitchFamily="2" charset="0"/>
              </a:rPr>
              <a:t>Market Value</a:t>
            </a:r>
            <a:r>
              <a:rPr lang="en-US" dirty="0">
                <a:latin typeface="Montserrat" panose="00000500000000000000" pitchFamily="2" charset="0"/>
              </a:rPr>
              <a:t> for tax purposes</a:t>
            </a:r>
          </a:p>
        </p:txBody>
      </p:sp>
      <p:sp>
        <p:nvSpPr>
          <p:cNvPr id="11" name="TextBox 10">
            <a:extLst>
              <a:ext uri="{FF2B5EF4-FFF2-40B4-BE49-F238E27FC236}">
                <a16:creationId xmlns:a16="http://schemas.microsoft.com/office/drawing/2014/main" id="{96F31123-21B4-E10D-F2E8-2998F10F3E3F}"/>
              </a:ext>
            </a:extLst>
          </p:cNvPr>
          <p:cNvSpPr txBox="1"/>
          <p:nvPr/>
        </p:nvSpPr>
        <p:spPr>
          <a:xfrm>
            <a:off x="1551007" y="7757796"/>
            <a:ext cx="7315200" cy="276999"/>
          </a:xfrm>
          <a:prstGeom prst="rect">
            <a:avLst/>
          </a:prstGeom>
          <a:noFill/>
        </p:spPr>
        <p:txBody>
          <a:bodyPr wrap="square">
            <a:spAutoFit/>
          </a:bodyPr>
          <a:lstStyle/>
          <a:p>
            <a:r>
              <a:rPr lang="en-US" sz="1200" dirty="0">
                <a:ln w="0"/>
                <a:latin typeface="Montserrat" panose="00000500000000000000" pitchFamily="2" charset="0"/>
              </a:rPr>
              <a:t>#refer Article 27 of Federal Decree-Law 47 of 2022</a:t>
            </a:r>
          </a:p>
        </p:txBody>
      </p:sp>
      <p:sp>
        <p:nvSpPr>
          <p:cNvPr id="7" name="Slide Number Placeholder 6">
            <a:extLst>
              <a:ext uri="{FF2B5EF4-FFF2-40B4-BE49-F238E27FC236}">
                <a16:creationId xmlns:a16="http://schemas.microsoft.com/office/drawing/2014/main" id="{73BBEC0E-62C9-2438-919C-6C85158B0E68}"/>
              </a:ext>
            </a:extLst>
          </p:cNvPr>
          <p:cNvSpPr>
            <a:spLocks noGrp="1"/>
          </p:cNvSpPr>
          <p:nvPr>
            <p:ph type="sldNum" sz="quarter" idx="12"/>
          </p:nvPr>
        </p:nvSpPr>
        <p:spPr/>
        <p:txBody>
          <a:bodyPr/>
          <a:lstStyle/>
          <a:p>
            <a:fld id="{9EEF8FA0-0E28-45DA-A438-FD13269BAD6D}" type="slidenum">
              <a:rPr lang="en-US" smtClean="0"/>
              <a:t>34</a:t>
            </a:fld>
            <a:endParaRPr lang="en-US"/>
          </a:p>
        </p:txBody>
      </p:sp>
    </p:spTree>
    <p:extLst>
      <p:ext uri="{BB962C8B-B14F-4D97-AF65-F5344CB8AC3E}">
        <p14:creationId xmlns:p14="http://schemas.microsoft.com/office/powerpoint/2010/main" val="2636208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A05E4-A40D-D071-7880-1F205AD9326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6E2DC36-7CF7-EBEE-1361-64DBFF70C4C8}"/>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14C6CE9A-21D3-C3FE-837D-56BDF5AFD01C}"/>
              </a:ext>
            </a:extLst>
          </p:cNvPr>
          <p:cNvSpPr/>
          <p:nvPr/>
        </p:nvSpPr>
        <p:spPr>
          <a:xfrm>
            <a:off x="-1" y="-91076"/>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bject 2">
            <a:extLst>
              <a:ext uri="{FF2B5EF4-FFF2-40B4-BE49-F238E27FC236}">
                <a16:creationId xmlns:a16="http://schemas.microsoft.com/office/drawing/2014/main" id="{E3CBA8C9-20C6-0F04-DE20-DCF791060DD2}"/>
              </a:ext>
            </a:extLst>
          </p:cNvPr>
          <p:cNvSpPr txBox="1">
            <a:spLocks/>
          </p:cNvSpPr>
          <p:nvPr/>
        </p:nvSpPr>
        <p:spPr>
          <a:xfrm>
            <a:off x="3908877" y="2560320"/>
            <a:ext cx="6812643" cy="3059812"/>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kern="0" dirty="0">
                <a:latin typeface="Montserrat" pitchFamily="2" charset="0"/>
              </a:rPr>
              <a:t>Treatment of Business Losses</a:t>
            </a:r>
          </a:p>
        </p:txBody>
      </p:sp>
      <p:sp>
        <p:nvSpPr>
          <p:cNvPr id="2" name="Slide Number Placeholder 1">
            <a:extLst>
              <a:ext uri="{FF2B5EF4-FFF2-40B4-BE49-F238E27FC236}">
                <a16:creationId xmlns:a16="http://schemas.microsoft.com/office/drawing/2014/main" id="{FFDDA9B6-4061-4222-587A-526730173541}"/>
              </a:ext>
            </a:extLst>
          </p:cNvPr>
          <p:cNvSpPr>
            <a:spLocks noGrp="1"/>
          </p:cNvSpPr>
          <p:nvPr>
            <p:ph type="sldNum" sz="quarter" idx="12"/>
          </p:nvPr>
        </p:nvSpPr>
        <p:spPr/>
        <p:txBody>
          <a:bodyPr/>
          <a:lstStyle/>
          <a:p>
            <a:fld id="{9EEF8FA0-0E28-45DA-A438-FD13269BAD6D}" type="slidenum">
              <a:rPr lang="en-US" smtClean="0"/>
              <a:t>35</a:t>
            </a:fld>
            <a:endParaRPr lang="en-US"/>
          </a:p>
        </p:txBody>
      </p:sp>
    </p:spTree>
    <p:extLst>
      <p:ext uri="{BB962C8B-B14F-4D97-AF65-F5344CB8AC3E}">
        <p14:creationId xmlns:p14="http://schemas.microsoft.com/office/powerpoint/2010/main" val="3551961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F4EE8-8A5A-CC31-D7EE-B52CF1A8A79C}"/>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87E7A07B-EC29-BB63-2EA2-5B47F96307A9}"/>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21A81206-A583-F1B7-27F4-0B12A3F8B560}"/>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24031F97-A4BB-7E6F-C70C-66B28675C99C}"/>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EC6FAFFB-D694-10FF-AFB6-B86E9A126120}"/>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TREATMENT OF BUSINESS LOSSES</a:t>
            </a:r>
          </a:p>
        </p:txBody>
      </p:sp>
      <p:pic>
        <p:nvPicPr>
          <p:cNvPr id="5" name="Picture 4">
            <a:extLst>
              <a:ext uri="{FF2B5EF4-FFF2-40B4-BE49-F238E27FC236}">
                <a16:creationId xmlns:a16="http://schemas.microsoft.com/office/drawing/2014/main" id="{271E2F54-06F1-4AE9-6D41-8E99F5DED244}"/>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ECEADD7B-2C6F-49BE-9EA3-842CA18FFD7D}"/>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8">
            <a:extLst>
              <a:ext uri="{FF2B5EF4-FFF2-40B4-BE49-F238E27FC236}">
                <a16:creationId xmlns:a16="http://schemas.microsoft.com/office/drawing/2014/main" id="{C6074394-6B45-1D83-51CF-D5045A941DE5}"/>
              </a:ext>
            </a:extLst>
          </p:cNvPr>
          <p:cNvSpPr txBox="1"/>
          <p:nvPr/>
        </p:nvSpPr>
        <p:spPr>
          <a:xfrm>
            <a:off x="1551007" y="2131828"/>
            <a:ext cx="12281371" cy="4154984"/>
          </a:xfrm>
          <a:prstGeom prst="rect">
            <a:avLst/>
          </a:prstGeom>
          <a:noFill/>
        </p:spPr>
        <p:txBody>
          <a:bodyPr wrap="square" rtlCol="0">
            <a:spAutoFit/>
          </a:bodyPr>
          <a:lstStyle/>
          <a:p>
            <a:pPr marL="342900" indent="-342900">
              <a:buFont typeface="Wingdings" panose="05000000000000000000" pitchFamily="2" charset="2"/>
              <a:buChar char="v"/>
            </a:pPr>
            <a:r>
              <a:rPr lang="en-IN" sz="2400" dirty="0"/>
              <a:t>Tax losses arise when allowable deductions exceed taxable income for a Tax Period.</a:t>
            </a:r>
          </a:p>
          <a:p>
            <a:pPr marL="342900" indent="-342900">
              <a:buFont typeface="Wingdings" panose="05000000000000000000" pitchFamily="2" charset="2"/>
              <a:buChar char="v"/>
            </a:pPr>
            <a:r>
              <a:rPr lang="en-IN" sz="2400" dirty="0"/>
              <a:t>UAE Corporate Tax allows carry forward of tax losses to offset future Taxable Income, subject to conditions.</a:t>
            </a:r>
          </a:p>
          <a:p>
            <a:pPr marL="342900" indent="-342900">
              <a:buFont typeface="Wingdings" panose="05000000000000000000" pitchFamily="2" charset="2"/>
              <a:buChar char="v"/>
            </a:pPr>
            <a:r>
              <a:rPr lang="en-IN" sz="2400" b="1" dirty="0"/>
              <a:t>Key Conditions:</a:t>
            </a:r>
          </a:p>
          <a:p>
            <a:pPr marL="800100" lvl="1" indent="-342900">
              <a:buFont typeface="Arial" panose="020B0604020202020204" pitchFamily="34" charset="0"/>
              <a:buChar char="•"/>
            </a:pPr>
            <a:r>
              <a:rPr lang="en-IN" sz="2400" dirty="0"/>
              <a:t>Losses can be </a:t>
            </a:r>
            <a:r>
              <a:rPr lang="en-IN" sz="2400" b="1" dirty="0"/>
              <a:t>carried forward indefinitely</a:t>
            </a:r>
            <a:r>
              <a:rPr lang="en-IN" sz="2400" dirty="0"/>
              <a:t>. </a:t>
            </a:r>
          </a:p>
          <a:p>
            <a:pPr marL="800100" lvl="1" indent="-342900">
              <a:buFont typeface="Arial" panose="020B0604020202020204" pitchFamily="34" charset="0"/>
              <a:buChar char="•"/>
            </a:pPr>
            <a:r>
              <a:rPr lang="en-IN" sz="2400" dirty="0"/>
              <a:t>Losses can be </a:t>
            </a:r>
            <a:r>
              <a:rPr lang="en-IN" sz="2400" b="1" dirty="0"/>
              <a:t>utilised up to 75% of Taxable Income</a:t>
            </a:r>
            <a:r>
              <a:rPr lang="en-IN" sz="2400" dirty="0"/>
              <a:t> in a future Tax Period. Remaining losses continue to be carried forward.</a:t>
            </a:r>
          </a:p>
          <a:p>
            <a:pPr marL="800100" lvl="1" indent="-342900">
              <a:buFont typeface="Arial" panose="020B0604020202020204" pitchFamily="34" charset="0"/>
              <a:buChar char="•"/>
            </a:pPr>
            <a:r>
              <a:rPr lang="en-IN" sz="2400" b="1" dirty="0"/>
              <a:t>At least 50% common ownership must be maintained</a:t>
            </a:r>
            <a:r>
              <a:rPr lang="en-IN" sz="2400" dirty="0"/>
              <a:t> from the loss year to the utilisation year. </a:t>
            </a:r>
          </a:p>
          <a:p>
            <a:pPr marL="800100" lvl="1" indent="-342900">
              <a:buFont typeface="Arial" panose="020B0604020202020204" pitchFamily="34" charset="0"/>
              <a:buChar char="•"/>
            </a:pPr>
            <a:r>
              <a:rPr lang="en-IN" sz="2400" dirty="0"/>
              <a:t>Tax losses arising from exempt income or income subject to 0% tax are not eligible for offset against taxable profits.</a:t>
            </a:r>
          </a:p>
        </p:txBody>
      </p:sp>
      <p:sp>
        <p:nvSpPr>
          <p:cNvPr id="11" name="TextBox 10">
            <a:extLst>
              <a:ext uri="{FF2B5EF4-FFF2-40B4-BE49-F238E27FC236}">
                <a16:creationId xmlns:a16="http://schemas.microsoft.com/office/drawing/2014/main" id="{F49707EA-D5E3-A7FB-BDB1-C4B47133CBED}"/>
              </a:ext>
            </a:extLst>
          </p:cNvPr>
          <p:cNvSpPr txBox="1"/>
          <p:nvPr/>
        </p:nvSpPr>
        <p:spPr>
          <a:xfrm>
            <a:off x="1551007" y="7487140"/>
            <a:ext cx="7315200" cy="276999"/>
          </a:xfrm>
          <a:prstGeom prst="rect">
            <a:avLst/>
          </a:prstGeom>
          <a:noFill/>
        </p:spPr>
        <p:txBody>
          <a:bodyPr wrap="square">
            <a:spAutoFit/>
          </a:bodyPr>
          <a:lstStyle/>
          <a:p>
            <a:r>
              <a:rPr lang="en-US" sz="1200" dirty="0">
                <a:ln w="0"/>
                <a:latin typeface="Montserrat" panose="00000500000000000000" pitchFamily="2" charset="0"/>
              </a:rPr>
              <a:t>#refer Article 37 of Federal Decree-Law 47 of 2022</a:t>
            </a:r>
          </a:p>
        </p:txBody>
      </p:sp>
      <p:sp>
        <p:nvSpPr>
          <p:cNvPr id="7" name="Slide Number Placeholder 6">
            <a:extLst>
              <a:ext uri="{FF2B5EF4-FFF2-40B4-BE49-F238E27FC236}">
                <a16:creationId xmlns:a16="http://schemas.microsoft.com/office/drawing/2014/main" id="{99242F25-0BE1-639C-1C62-1D13F2DECDE0}"/>
              </a:ext>
            </a:extLst>
          </p:cNvPr>
          <p:cNvSpPr>
            <a:spLocks noGrp="1"/>
          </p:cNvSpPr>
          <p:nvPr>
            <p:ph type="sldNum" sz="quarter" idx="12"/>
          </p:nvPr>
        </p:nvSpPr>
        <p:spPr/>
        <p:txBody>
          <a:bodyPr/>
          <a:lstStyle/>
          <a:p>
            <a:fld id="{9EEF8FA0-0E28-45DA-A438-FD13269BAD6D}" type="slidenum">
              <a:rPr lang="en-US" smtClean="0"/>
              <a:t>36</a:t>
            </a:fld>
            <a:endParaRPr lang="en-US"/>
          </a:p>
        </p:txBody>
      </p:sp>
    </p:spTree>
    <p:extLst>
      <p:ext uri="{BB962C8B-B14F-4D97-AF65-F5344CB8AC3E}">
        <p14:creationId xmlns:p14="http://schemas.microsoft.com/office/powerpoint/2010/main" val="3675309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53DD8-36B1-60FE-B0CD-AF58170FB2A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073003F-5536-4515-50C7-FF51BEE0E5BA}"/>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D17CA616-8A47-FF37-AF1C-1D1A6E3618B2}"/>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bject 2">
            <a:extLst>
              <a:ext uri="{FF2B5EF4-FFF2-40B4-BE49-F238E27FC236}">
                <a16:creationId xmlns:a16="http://schemas.microsoft.com/office/drawing/2014/main" id="{87CA085D-7AAE-16F3-B468-55C6342004C5}"/>
              </a:ext>
            </a:extLst>
          </p:cNvPr>
          <p:cNvSpPr txBox="1">
            <a:spLocks/>
          </p:cNvSpPr>
          <p:nvPr/>
        </p:nvSpPr>
        <p:spPr>
          <a:xfrm>
            <a:off x="3908878" y="3092725"/>
            <a:ext cx="6812643" cy="2044149"/>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kern="0" dirty="0">
                <a:latin typeface="Montserrat" pitchFamily="2" charset="0"/>
              </a:rPr>
              <a:t>Related persons</a:t>
            </a:r>
          </a:p>
        </p:txBody>
      </p:sp>
      <p:sp>
        <p:nvSpPr>
          <p:cNvPr id="2" name="Slide Number Placeholder 1">
            <a:extLst>
              <a:ext uri="{FF2B5EF4-FFF2-40B4-BE49-F238E27FC236}">
                <a16:creationId xmlns:a16="http://schemas.microsoft.com/office/drawing/2014/main" id="{96704F38-D698-59BC-5007-197C01B45BFB}"/>
              </a:ext>
            </a:extLst>
          </p:cNvPr>
          <p:cNvSpPr>
            <a:spLocks noGrp="1"/>
          </p:cNvSpPr>
          <p:nvPr>
            <p:ph type="sldNum" sz="quarter" idx="12"/>
          </p:nvPr>
        </p:nvSpPr>
        <p:spPr/>
        <p:txBody>
          <a:bodyPr/>
          <a:lstStyle/>
          <a:p>
            <a:fld id="{9EEF8FA0-0E28-45DA-A438-FD13269BAD6D}" type="slidenum">
              <a:rPr lang="en-US" smtClean="0"/>
              <a:t>37</a:t>
            </a:fld>
            <a:endParaRPr lang="en-US"/>
          </a:p>
        </p:txBody>
      </p:sp>
    </p:spTree>
    <p:extLst>
      <p:ext uri="{BB962C8B-B14F-4D97-AF65-F5344CB8AC3E}">
        <p14:creationId xmlns:p14="http://schemas.microsoft.com/office/powerpoint/2010/main" val="2841283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CF74A-CEF1-468C-B677-A7564D3BA4D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6DA096BC-8CA4-AE49-D6F4-8457738CF041}"/>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88618AE3-5857-E180-1C80-CFC00C4B7081}"/>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FB9B97B6-49F9-84A0-584F-43BA34942B8A}"/>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B3A9EE59-AB37-5BF7-2FAD-3614BB3EC9BF}"/>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ARM’S LENGTH PRINCIPLE</a:t>
            </a:r>
          </a:p>
        </p:txBody>
      </p:sp>
      <p:pic>
        <p:nvPicPr>
          <p:cNvPr id="5" name="Picture 4">
            <a:extLst>
              <a:ext uri="{FF2B5EF4-FFF2-40B4-BE49-F238E27FC236}">
                <a16:creationId xmlns:a16="http://schemas.microsoft.com/office/drawing/2014/main" id="{A40395C1-A58F-9BB4-3F01-39D6A60640DC}"/>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DF1A9F6D-49A0-2551-081A-4497D9AE1F33}"/>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8">
            <a:extLst>
              <a:ext uri="{FF2B5EF4-FFF2-40B4-BE49-F238E27FC236}">
                <a16:creationId xmlns:a16="http://schemas.microsoft.com/office/drawing/2014/main" id="{9305B48D-AF85-2118-2B40-EBB0988529C9}"/>
              </a:ext>
            </a:extLst>
          </p:cNvPr>
          <p:cNvSpPr txBox="1"/>
          <p:nvPr/>
        </p:nvSpPr>
        <p:spPr>
          <a:xfrm>
            <a:off x="1551007" y="2131828"/>
            <a:ext cx="12281371" cy="5525743"/>
          </a:xfrm>
          <a:prstGeom prst="rect">
            <a:avLst/>
          </a:prstGeom>
          <a:noFill/>
        </p:spPr>
        <p:txBody>
          <a:bodyPr wrap="square" rtlCol="0">
            <a:spAutoFit/>
          </a:bodyPr>
          <a:lstStyle/>
          <a:p>
            <a:pPr marL="285750" indent="-285750">
              <a:lnSpc>
                <a:spcPts val="2500"/>
              </a:lnSpc>
              <a:buFont typeface="Wingdings" panose="05000000000000000000" pitchFamily="2" charset="2"/>
              <a:buChar char="v"/>
            </a:pPr>
            <a:r>
              <a:rPr lang="en-IN" sz="2000" kern="100" dirty="0">
                <a:latin typeface="Montserrat" panose="00000500000000000000" pitchFamily="2" charset="0"/>
              </a:rPr>
              <a:t>Transactions between related parties must reflect prices and terms that independent parties would agree under comparable circumstances</a:t>
            </a:r>
          </a:p>
          <a:p>
            <a:pPr marL="285750" indent="-285750">
              <a:lnSpc>
                <a:spcPts val="2500"/>
              </a:lnSpc>
              <a:buFont typeface="Wingdings" panose="05000000000000000000" pitchFamily="2" charset="2"/>
              <a:buChar char="v"/>
            </a:pPr>
            <a:r>
              <a:rPr lang="en-IN" sz="2000" kern="100" dirty="0">
                <a:latin typeface="Montserrat" panose="00000500000000000000" pitchFamily="2" charset="0"/>
              </a:rPr>
              <a:t>Pricing must be driven by commercial substance and economic reality, not group relationships</a:t>
            </a:r>
          </a:p>
          <a:p>
            <a:pPr marL="285750" indent="-285750">
              <a:lnSpc>
                <a:spcPts val="2500"/>
              </a:lnSpc>
              <a:buFont typeface="Wingdings" panose="05000000000000000000" pitchFamily="2" charset="2"/>
              <a:buChar char="v"/>
            </a:pPr>
            <a:r>
              <a:rPr lang="en-IN" sz="2000" kern="100" dirty="0">
                <a:latin typeface="Montserrat" panose="00000500000000000000" pitchFamily="2" charset="0"/>
              </a:rPr>
              <a:t>Arm’s length outcomes may fall within a </a:t>
            </a:r>
            <a:r>
              <a:rPr lang="en-IN" sz="2000" b="1" kern="100" dirty="0">
                <a:latin typeface="Montserrat" panose="00000500000000000000" pitchFamily="2" charset="0"/>
              </a:rPr>
              <a:t>reasonable range</a:t>
            </a:r>
            <a:r>
              <a:rPr lang="en-IN" sz="2000" kern="100" dirty="0">
                <a:latin typeface="Montserrat" panose="00000500000000000000" pitchFamily="2" charset="0"/>
              </a:rPr>
              <a:t>, not a single point estimate</a:t>
            </a:r>
          </a:p>
          <a:p>
            <a:pPr marL="285750" indent="-285750">
              <a:lnSpc>
                <a:spcPts val="2500"/>
              </a:lnSpc>
              <a:buFont typeface="Wingdings" panose="05000000000000000000" pitchFamily="2" charset="2"/>
              <a:buChar char="v"/>
            </a:pPr>
            <a:r>
              <a:rPr lang="en-IN" sz="2000" kern="100" dirty="0">
                <a:latin typeface="Montserrat" panose="00000500000000000000" pitchFamily="2" charset="0"/>
              </a:rPr>
              <a:t>Functional analysis covering </a:t>
            </a:r>
            <a:r>
              <a:rPr lang="en-IN" sz="2000" b="1" kern="100" dirty="0">
                <a:latin typeface="Montserrat" panose="00000500000000000000" pitchFamily="2" charset="0"/>
              </a:rPr>
              <a:t>functions performed, assets used, and risks assumed</a:t>
            </a:r>
            <a:r>
              <a:rPr lang="en-IN" sz="2000" kern="100" dirty="0">
                <a:latin typeface="Montserrat" panose="00000500000000000000" pitchFamily="2" charset="0"/>
              </a:rPr>
              <a:t> is mandatory</a:t>
            </a:r>
          </a:p>
          <a:p>
            <a:pPr marL="285750" indent="-285750">
              <a:lnSpc>
                <a:spcPts val="2500"/>
              </a:lnSpc>
              <a:buFont typeface="Wingdings" panose="05000000000000000000" pitchFamily="2" charset="2"/>
              <a:buChar char="v"/>
            </a:pPr>
            <a:r>
              <a:rPr lang="en-IN" sz="2000" b="1" kern="100" dirty="0">
                <a:latin typeface="Montserrat" panose="00000500000000000000" pitchFamily="2" charset="0"/>
              </a:rPr>
              <a:t>Where results fall outside the arm’s length range, authority may adjust taxable income accordingly</a:t>
            </a:r>
          </a:p>
          <a:p>
            <a:pPr>
              <a:lnSpc>
                <a:spcPts val="2500"/>
              </a:lnSpc>
            </a:pPr>
            <a:endParaRPr lang="en-IN" sz="2000" b="1" i="1" kern="100" dirty="0">
              <a:latin typeface="Montserrat" panose="00000500000000000000" pitchFamily="2" charset="0"/>
            </a:endParaRPr>
          </a:p>
          <a:p>
            <a:pPr>
              <a:lnSpc>
                <a:spcPts val="2500"/>
              </a:lnSpc>
            </a:pPr>
            <a:r>
              <a:rPr lang="en-IN" sz="2000" b="1" i="1" kern="100" dirty="0">
                <a:latin typeface="Montserrat" panose="00000500000000000000" pitchFamily="2" charset="0"/>
              </a:rPr>
              <a:t>Meaning of Related Parties</a:t>
            </a:r>
          </a:p>
          <a:p>
            <a:pPr marL="742950" lvl="1" indent="-285750">
              <a:lnSpc>
                <a:spcPts val="2500"/>
              </a:lnSpc>
              <a:buFont typeface="Arial" panose="020B0604020202020204" pitchFamily="34" charset="0"/>
              <a:buChar char="•"/>
            </a:pPr>
            <a:r>
              <a:rPr lang="en-IN" sz="2000" kern="100" dirty="0">
                <a:latin typeface="Montserrat" panose="00000500000000000000" pitchFamily="2" charset="0"/>
              </a:rPr>
              <a:t>Parties are considered related where ownership or control of 50% or more exists, directly or indirectly</a:t>
            </a:r>
          </a:p>
          <a:p>
            <a:pPr marL="742950" lvl="1" indent="-285750">
              <a:lnSpc>
                <a:spcPts val="2500"/>
              </a:lnSpc>
              <a:buFont typeface="Arial" panose="020B0604020202020204" pitchFamily="34" charset="0"/>
              <a:buChar char="•"/>
            </a:pPr>
            <a:r>
              <a:rPr lang="en-IN" sz="2000" kern="100" dirty="0">
                <a:latin typeface="Montserrat" panose="00000500000000000000" pitchFamily="2" charset="0"/>
              </a:rPr>
              <a:t>Control may exist through voting rights, profit entitlement, board appointment powers, or contractual influence</a:t>
            </a:r>
          </a:p>
          <a:p>
            <a:pPr marL="742950" lvl="1" indent="-285750">
              <a:lnSpc>
                <a:spcPts val="2500"/>
              </a:lnSpc>
              <a:buFont typeface="Arial" panose="020B0604020202020204" pitchFamily="34" charset="0"/>
              <a:buChar char="•"/>
            </a:pPr>
            <a:r>
              <a:rPr lang="en-IN" sz="2000" kern="100" dirty="0">
                <a:latin typeface="Montserrat" panose="00000500000000000000" pitchFamily="2" charset="0"/>
              </a:rPr>
              <a:t>Applies equally to UAE and foreign relationships</a:t>
            </a:r>
          </a:p>
          <a:p>
            <a:pPr marL="742950" lvl="1" indent="-285750">
              <a:lnSpc>
                <a:spcPts val="2500"/>
              </a:lnSpc>
              <a:buFont typeface="Arial" panose="020B0604020202020204" pitchFamily="34" charset="0"/>
              <a:buChar char="•"/>
            </a:pPr>
            <a:r>
              <a:rPr lang="en-IN" sz="2000" kern="100" dirty="0">
                <a:latin typeface="Montserrat" panose="00000500000000000000" pitchFamily="2" charset="0"/>
              </a:rPr>
              <a:t>Once a relationship exists, all transactions between such parties fall within scope</a:t>
            </a:r>
          </a:p>
        </p:txBody>
      </p:sp>
      <p:sp>
        <p:nvSpPr>
          <p:cNvPr id="11" name="TextBox 10">
            <a:extLst>
              <a:ext uri="{FF2B5EF4-FFF2-40B4-BE49-F238E27FC236}">
                <a16:creationId xmlns:a16="http://schemas.microsoft.com/office/drawing/2014/main" id="{CD9EA774-91FB-4E1D-6199-B5E67CBF224B}"/>
              </a:ext>
            </a:extLst>
          </p:cNvPr>
          <p:cNvSpPr txBox="1"/>
          <p:nvPr/>
        </p:nvSpPr>
        <p:spPr>
          <a:xfrm>
            <a:off x="1551007" y="7796122"/>
            <a:ext cx="7315200" cy="276999"/>
          </a:xfrm>
          <a:prstGeom prst="rect">
            <a:avLst/>
          </a:prstGeom>
          <a:noFill/>
        </p:spPr>
        <p:txBody>
          <a:bodyPr wrap="square">
            <a:spAutoFit/>
          </a:bodyPr>
          <a:lstStyle/>
          <a:p>
            <a:r>
              <a:rPr lang="en-US" sz="1200" dirty="0">
                <a:ln w="0"/>
                <a:latin typeface="Montserrat" panose="00000500000000000000" pitchFamily="2" charset="0"/>
              </a:rPr>
              <a:t>#refer Article 34 of Federal Decree-Law 47 of 2022</a:t>
            </a:r>
          </a:p>
        </p:txBody>
      </p:sp>
      <p:sp>
        <p:nvSpPr>
          <p:cNvPr id="7" name="Slide Number Placeholder 6">
            <a:extLst>
              <a:ext uri="{FF2B5EF4-FFF2-40B4-BE49-F238E27FC236}">
                <a16:creationId xmlns:a16="http://schemas.microsoft.com/office/drawing/2014/main" id="{CA7702FD-5789-E8BA-3413-F7B700367F57}"/>
              </a:ext>
            </a:extLst>
          </p:cNvPr>
          <p:cNvSpPr>
            <a:spLocks noGrp="1"/>
          </p:cNvSpPr>
          <p:nvPr>
            <p:ph type="sldNum" sz="quarter" idx="12"/>
          </p:nvPr>
        </p:nvSpPr>
        <p:spPr/>
        <p:txBody>
          <a:bodyPr/>
          <a:lstStyle/>
          <a:p>
            <a:fld id="{9EEF8FA0-0E28-45DA-A438-FD13269BAD6D}" type="slidenum">
              <a:rPr lang="en-US" smtClean="0"/>
              <a:t>38</a:t>
            </a:fld>
            <a:endParaRPr lang="en-US"/>
          </a:p>
        </p:txBody>
      </p:sp>
    </p:spTree>
    <p:extLst>
      <p:ext uri="{BB962C8B-B14F-4D97-AF65-F5344CB8AC3E}">
        <p14:creationId xmlns:p14="http://schemas.microsoft.com/office/powerpoint/2010/main" val="2322130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D9A74-7DA9-3351-2D84-DA5AC6496D2B}"/>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E679B5E2-BE53-C737-7E62-BAD9368EDBBA}"/>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980251B5-9B5A-3B06-0935-BF7FA79DA1A0}"/>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CE5AF915-4AF5-6722-E2AA-A7C4C1E2508D}"/>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44C95CA4-1D55-6BE8-0881-9910511E3F44}"/>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12700">
              <a:spcBef>
                <a:spcPts val="100"/>
              </a:spcBef>
            </a:pPr>
            <a:r>
              <a:rPr lang="en-IN" sz="3200" b="1" spc="-65" dirty="0">
                <a:solidFill>
                  <a:srgbClr val="00843D"/>
                </a:solidFill>
                <a:latin typeface="Montserrat" panose="00000500000000000000" pitchFamily="2" charset="0"/>
                <a:cs typeface="Times New Roman" panose="02020603050405020304" pitchFamily="18" charset="0"/>
              </a:rPr>
              <a:t>PAYMENTS TO CONNECTED PERSONS</a:t>
            </a:r>
            <a:endParaRPr lang="en-GB" sz="3200" b="1" kern="0" dirty="0">
              <a:solidFill>
                <a:srgbClr val="00843D"/>
              </a:solidFill>
              <a:latin typeface="Montserrat" panose="00000500000000000000" pitchFamily="2" charset="0"/>
              <a:cs typeface="Times New Roman" panose="02020603050405020304" pitchFamily="18" charset="0"/>
            </a:endParaRPr>
          </a:p>
        </p:txBody>
      </p:sp>
      <p:pic>
        <p:nvPicPr>
          <p:cNvPr id="5" name="Picture 4">
            <a:extLst>
              <a:ext uri="{FF2B5EF4-FFF2-40B4-BE49-F238E27FC236}">
                <a16:creationId xmlns:a16="http://schemas.microsoft.com/office/drawing/2014/main" id="{060F5E29-BC1E-D042-2ED4-88C7CF7ACF33}"/>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F37C9805-D2BC-E18D-8143-AF8F88F1EED4}"/>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8">
            <a:extLst>
              <a:ext uri="{FF2B5EF4-FFF2-40B4-BE49-F238E27FC236}">
                <a16:creationId xmlns:a16="http://schemas.microsoft.com/office/drawing/2014/main" id="{AC7F82FC-F318-ADB4-49CF-F5B1B3D7242E}"/>
              </a:ext>
            </a:extLst>
          </p:cNvPr>
          <p:cNvSpPr txBox="1"/>
          <p:nvPr/>
        </p:nvSpPr>
        <p:spPr>
          <a:xfrm>
            <a:off x="1551007" y="2131828"/>
            <a:ext cx="12281371" cy="5118581"/>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US" sz="2000" dirty="0">
                <a:latin typeface="Montserrat" panose="00000500000000000000" pitchFamily="2" charset="0"/>
              </a:rPr>
              <a:t>Payments to connected individuals are deductible only to the extent they reflect </a:t>
            </a:r>
            <a:r>
              <a:rPr lang="en-US" sz="2000" b="1" dirty="0">
                <a:latin typeface="Montserrat" panose="00000500000000000000" pitchFamily="2" charset="0"/>
              </a:rPr>
              <a:t>market value</a:t>
            </a:r>
            <a:endParaRPr lang="en-US" sz="2000" dirty="0">
              <a:latin typeface="Montserrat" panose="00000500000000000000" pitchFamily="2" charset="0"/>
            </a:endParaRPr>
          </a:p>
          <a:p>
            <a:pPr marL="285750" indent="-285750">
              <a:lnSpc>
                <a:spcPct val="150000"/>
              </a:lnSpc>
              <a:buFont typeface="Wingdings" panose="05000000000000000000" pitchFamily="2" charset="2"/>
              <a:buChar char="v"/>
            </a:pPr>
            <a:r>
              <a:rPr lang="en-US" sz="2000" dirty="0">
                <a:latin typeface="Montserrat" panose="00000500000000000000" pitchFamily="2" charset="0"/>
              </a:rPr>
              <a:t>Any excess over market value is </a:t>
            </a:r>
            <a:r>
              <a:rPr lang="en-US" sz="2000" b="1" dirty="0">
                <a:latin typeface="Montserrat" panose="00000500000000000000" pitchFamily="2" charset="0"/>
              </a:rPr>
              <a:t>automatically disallowed</a:t>
            </a:r>
            <a:r>
              <a:rPr lang="en-US" sz="2000" dirty="0">
                <a:latin typeface="Montserrat" panose="00000500000000000000" pitchFamily="2" charset="0"/>
              </a:rPr>
              <a:t> for tax purposes</a:t>
            </a:r>
          </a:p>
          <a:p>
            <a:pPr marL="285750" indent="-285750">
              <a:lnSpc>
                <a:spcPct val="150000"/>
              </a:lnSpc>
              <a:buFont typeface="Wingdings" panose="05000000000000000000" pitchFamily="2" charset="2"/>
              <a:buChar char="v"/>
            </a:pPr>
            <a:r>
              <a:rPr lang="en-US" sz="2000" dirty="0">
                <a:latin typeface="Montserrat" panose="00000500000000000000" pitchFamily="2" charset="0"/>
              </a:rPr>
              <a:t>Applies to salaries, bonuses, management fees, benefits, and similar payments</a:t>
            </a:r>
          </a:p>
          <a:p>
            <a:pPr marL="285750" indent="-285750">
              <a:lnSpc>
                <a:spcPct val="150000"/>
              </a:lnSpc>
              <a:buFont typeface="Wingdings" panose="05000000000000000000" pitchFamily="2" charset="2"/>
              <a:buChar char="v"/>
            </a:pPr>
            <a:r>
              <a:rPr lang="en-US" sz="2000" dirty="0">
                <a:latin typeface="Montserrat" panose="00000500000000000000" pitchFamily="2" charset="0"/>
              </a:rPr>
              <a:t>Market value must be supported through </a:t>
            </a:r>
            <a:r>
              <a:rPr lang="en-US" sz="2000" b="1" dirty="0">
                <a:latin typeface="Montserrat" panose="00000500000000000000" pitchFamily="2" charset="0"/>
              </a:rPr>
              <a:t>benchmarking or comparable analysis</a:t>
            </a:r>
            <a:endParaRPr lang="en-US" sz="2000" dirty="0">
              <a:latin typeface="Montserrat" panose="00000500000000000000" pitchFamily="2" charset="0"/>
            </a:endParaRPr>
          </a:p>
          <a:p>
            <a:pPr marL="285750" indent="-285750">
              <a:lnSpc>
                <a:spcPct val="150000"/>
              </a:lnSpc>
              <a:buFont typeface="Wingdings" panose="05000000000000000000" pitchFamily="2" charset="2"/>
              <a:buChar char="v"/>
            </a:pPr>
            <a:r>
              <a:rPr lang="en-US" sz="2000" dirty="0">
                <a:latin typeface="Montserrat" panose="00000500000000000000" pitchFamily="2" charset="0"/>
              </a:rPr>
              <a:t>Exception available for listed or regulated entities subject to independent oversight</a:t>
            </a:r>
          </a:p>
          <a:p>
            <a:pPr>
              <a:lnSpc>
                <a:spcPct val="150000"/>
              </a:lnSpc>
            </a:pPr>
            <a:endParaRPr lang="en-IN" sz="2000" b="1" i="1" dirty="0">
              <a:latin typeface="Montserrat" panose="00000500000000000000" pitchFamily="2" charset="0"/>
            </a:endParaRPr>
          </a:p>
          <a:p>
            <a:pPr>
              <a:lnSpc>
                <a:spcPct val="150000"/>
              </a:lnSpc>
            </a:pPr>
            <a:r>
              <a:rPr lang="en-IN" sz="2000" b="1" i="1" dirty="0">
                <a:latin typeface="Montserrat" panose="00000500000000000000" pitchFamily="2" charset="0"/>
              </a:rPr>
              <a:t>Connected Person means:</a:t>
            </a:r>
          </a:p>
          <a:p>
            <a:pPr marL="800100" lvl="1" indent="-342900">
              <a:lnSpc>
                <a:spcPct val="150000"/>
              </a:lnSpc>
              <a:buFont typeface="Arial" panose="020B0604020202020204" pitchFamily="34" charset="0"/>
              <a:buChar char="•"/>
            </a:pPr>
            <a:r>
              <a:rPr lang="en-IN" sz="2000" dirty="0">
                <a:latin typeface="Montserrat" panose="00000500000000000000" pitchFamily="2" charset="0"/>
              </a:rPr>
              <a:t>An owner of the Taxable Person.</a:t>
            </a:r>
          </a:p>
          <a:p>
            <a:pPr marL="800100" lvl="1" indent="-342900">
              <a:lnSpc>
                <a:spcPct val="150000"/>
              </a:lnSpc>
              <a:buFont typeface="Arial" panose="020B0604020202020204" pitchFamily="34" charset="0"/>
              <a:buChar char="•"/>
            </a:pPr>
            <a:r>
              <a:rPr lang="en-IN" sz="2000" dirty="0">
                <a:latin typeface="Montserrat" panose="00000500000000000000" pitchFamily="2" charset="0"/>
              </a:rPr>
              <a:t>A director or officer at the Taxable Person. </a:t>
            </a:r>
          </a:p>
          <a:p>
            <a:pPr marL="800100" lvl="1" indent="-342900">
              <a:lnSpc>
                <a:spcPct val="150000"/>
              </a:lnSpc>
              <a:buFont typeface="Arial" panose="020B0604020202020204" pitchFamily="34" charset="0"/>
              <a:buChar char="•"/>
            </a:pPr>
            <a:r>
              <a:rPr lang="en-IN" sz="2000" dirty="0">
                <a:latin typeface="Montserrat" panose="00000500000000000000" pitchFamily="2" charset="0"/>
              </a:rPr>
              <a:t>A Related Party of any of the Persons referred above</a:t>
            </a:r>
            <a:endParaRPr lang="en-US" sz="2000" dirty="0">
              <a:latin typeface="Montserrat" panose="00000500000000000000" pitchFamily="2" charset="0"/>
            </a:endParaRPr>
          </a:p>
        </p:txBody>
      </p:sp>
      <p:sp>
        <p:nvSpPr>
          <p:cNvPr id="11" name="TextBox 10">
            <a:extLst>
              <a:ext uri="{FF2B5EF4-FFF2-40B4-BE49-F238E27FC236}">
                <a16:creationId xmlns:a16="http://schemas.microsoft.com/office/drawing/2014/main" id="{5976D499-908C-0FE0-978B-6B56C72937B9}"/>
              </a:ext>
            </a:extLst>
          </p:cNvPr>
          <p:cNvSpPr txBox="1"/>
          <p:nvPr/>
        </p:nvSpPr>
        <p:spPr>
          <a:xfrm>
            <a:off x="1551007" y="7796122"/>
            <a:ext cx="7315200" cy="276999"/>
          </a:xfrm>
          <a:prstGeom prst="rect">
            <a:avLst/>
          </a:prstGeom>
          <a:noFill/>
        </p:spPr>
        <p:txBody>
          <a:bodyPr wrap="square">
            <a:spAutoFit/>
          </a:bodyPr>
          <a:lstStyle/>
          <a:p>
            <a:r>
              <a:rPr lang="en-US" sz="1200" dirty="0">
                <a:ln w="0"/>
                <a:latin typeface="Montserrat" panose="00000500000000000000" pitchFamily="2" charset="0"/>
              </a:rPr>
              <a:t>#refer Article 36 of Federal Decree-Law 47 of 2022</a:t>
            </a:r>
          </a:p>
        </p:txBody>
      </p:sp>
      <p:sp>
        <p:nvSpPr>
          <p:cNvPr id="7" name="Slide Number Placeholder 6">
            <a:extLst>
              <a:ext uri="{FF2B5EF4-FFF2-40B4-BE49-F238E27FC236}">
                <a16:creationId xmlns:a16="http://schemas.microsoft.com/office/drawing/2014/main" id="{023ECF74-C680-D0D6-0624-35AE3FDC9C8C}"/>
              </a:ext>
            </a:extLst>
          </p:cNvPr>
          <p:cNvSpPr>
            <a:spLocks noGrp="1"/>
          </p:cNvSpPr>
          <p:nvPr>
            <p:ph type="sldNum" sz="quarter" idx="12"/>
          </p:nvPr>
        </p:nvSpPr>
        <p:spPr/>
        <p:txBody>
          <a:bodyPr/>
          <a:lstStyle/>
          <a:p>
            <a:fld id="{9EEF8FA0-0E28-45DA-A438-FD13269BAD6D}" type="slidenum">
              <a:rPr lang="en-US" smtClean="0"/>
              <a:t>39</a:t>
            </a:fld>
            <a:endParaRPr lang="en-US"/>
          </a:p>
        </p:txBody>
      </p:sp>
    </p:spTree>
    <p:extLst>
      <p:ext uri="{BB962C8B-B14F-4D97-AF65-F5344CB8AC3E}">
        <p14:creationId xmlns:p14="http://schemas.microsoft.com/office/powerpoint/2010/main" val="2337814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C766F-130F-CAA3-3AEB-C4151C27BA30}"/>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D3E5B8F-0A6C-4E9E-4499-FBDA9707F999}"/>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063A2714-0181-6B49-0335-EE33854FE23F}"/>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0A2A9477-B217-9237-31B8-37C86367922E}"/>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FD1846C7-500A-965C-DE5F-5445438E95F3}"/>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anose="00000500000000000000" pitchFamily="2" charset="0"/>
              </a:rPr>
              <a:t>KEY MILESTONES IN UAE HISTORY</a:t>
            </a:r>
          </a:p>
        </p:txBody>
      </p:sp>
      <p:pic>
        <p:nvPicPr>
          <p:cNvPr id="5" name="Picture 4">
            <a:extLst>
              <a:ext uri="{FF2B5EF4-FFF2-40B4-BE49-F238E27FC236}">
                <a16:creationId xmlns:a16="http://schemas.microsoft.com/office/drawing/2014/main" id="{66FF779A-1357-38B1-A67A-B78B0A111079}"/>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90848C19-8515-309B-3983-CF39595ED8D2}"/>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7" name="Rounded Rectangle 18">
            <a:extLst>
              <a:ext uri="{FF2B5EF4-FFF2-40B4-BE49-F238E27FC236}">
                <a16:creationId xmlns:a16="http://schemas.microsoft.com/office/drawing/2014/main" id="{664975C8-6263-2A1D-D8E3-5A08232CDE49}"/>
              </a:ext>
            </a:extLst>
          </p:cNvPr>
          <p:cNvSpPr/>
          <p:nvPr/>
        </p:nvSpPr>
        <p:spPr>
          <a:xfrm>
            <a:off x="7848549" y="3555633"/>
            <a:ext cx="364055" cy="366429"/>
          </a:xfrm>
          <a:custGeom>
            <a:avLst/>
            <a:gdLst/>
            <a:ahLst/>
            <a:cxnLst/>
            <a:rect l="0" t="0" r="0" b="0"/>
            <a:pathLst>
              <a:path w="364055" h="366429">
                <a:moveTo>
                  <a:pt x="349809" y="366429"/>
                </a:moveTo>
                <a:lnTo>
                  <a:pt x="349809" y="204979"/>
                </a:lnTo>
                <a:cubicBezTo>
                  <a:pt x="349809" y="176487"/>
                  <a:pt x="327649" y="151162"/>
                  <a:pt x="299158" y="149579"/>
                </a:cubicBezTo>
                <a:cubicBezTo>
                  <a:pt x="275415" y="147996"/>
                  <a:pt x="253255" y="163824"/>
                  <a:pt x="246924" y="185984"/>
                </a:cubicBezTo>
                <a:cubicBezTo>
                  <a:pt x="245341" y="189150"/>
                  <a:pt x="242175" y="189150"/>
                  <a:pt x="240593" y="185984"/>
                </a:cubicBezTo>
                <a:cubicBezTo>
                  <a:pt x="234261" y="165407"/>
                  <a:pt x="213684" y="149579"/>
                  <a:pt x="189941" y="149579"/>
                </a:cubicBezTo>
                <a:cubicBezTo>
                  <a:pt x="166199" y="149579"/>
                  <a:pt x="147204" y="163824"/>
                  <a:pt x="139290" y="185984"/>
                </a:cubicBezTo>
                <a:cubicBezTo>
                  <a:pt x="137707" y="189150"/>
                  <a:pt x="134541" y="189150"/>
                  <a:pt x="132958" y="185984"/>
                </a:cubicBezTo>
                <a:cubicBezTo>
                  <a:pt x="125044" y="163824"/>
                  <a:pt x="104467" y="149579"/>
                  <a:pt x="80725" y="149579"/>
                </a:cubicBezTo>
                <a:cubicBezTo>
                  <a:pt x="52233" y="151162"/>
                  <a:pt x="30073" y="176487"/>
                  <a:pt x="30073" y="204979"/>
                </a:cubicBezTo>
                <a:lnTo>
                  <a:pt x="30073" y="366429"/>
                </a:lnTo>
                <a:moveTo>
                  <a:pt x="0" y="0"/>
                </a:moveTo>
                <a:moveTo>
                  <a:pt x="349809" y="201813"/>
                </a:moveTo>
                <a:lnTo>
                  <a:pt x="364055" y="201813"/>
                </a:lnTo>
                <a:moveTo>
                  <a:pt x="30073" y="201813"/>
                </a:moveTo>
                <a:lnTo>
                  <a:pt x="15828" y="201813"/>
                </a:lnTo>
                <a:moveTo>
                  <a:pt x="0" y="0"/>
                </a:moveTo>
                <a:moveTo>
                  <a:pt x="110799" y="158387"/>
                </a:moveTo>
                <a:lnTo>
                  <a:pt x="110799" y="84682"/>
                </a:lnTo>
                <a:moveTo>
                  <a:pt x="0" y="0"/>
                </a:moveTo>
                <a:moveTo>
                  <a:pt x="269084" y="158387"/>
                </a:moveTo>
                <a:lnTo>
                  <a:pt x="269084" y="84682"/>
                </a:lnTo>
                <a:moveTo>
                  <a:pt x="276998" y="84682"/>
                </a:moveTo>
                <a:cubicBezTo>
                  <a:pt x="259587" y="84682"/>
                  <a:pt x="243758" y="94179"/>
                  <a:pt x="234261" y="108425"/>
                </a:cubicBezTo>
                <a:cubicBezTo>
                  <a:pt x="224764" y="94179"/>
                  <a:pt x="208936" y="84682"/>
                  <a:pt x="189941" y="84682"/>
                </a:cubicBezTo>
                <a:cubicBezTo>
                  <a:pt x="170947" y="84682"/>
                  <a:pt x="155119" y="94179"/>
                  <a:pt x="145622" y="108425"/>
                </a:cubicBezTo>
                <a:cubicBezTo>
                  <a:pt x="136125" y="94179"/>
                  <a:pt x="120296" y="84682"/>
                  <a:pt x="102885" y="84682"/>
                </a:cubicBezTo>
                <a:cubicBezTo>
                  <a:pt x="110799" y="43528"/>
                  <a:pt x="147205" y="13454"/>
                  <a:pt x="189941" y="13454"/>
                </a:cubicBezTo>
                <a:cubicBezTo>
                  <a:pt x="234261" y="13454"/>
                  <a:pt x="269084" y="43528"/>
                  <a:pt x="276998" y="84682"/>
                </a:cubicBezTo>
                <a:close/>
                <a:moveTo>
                  <a:pt x="102885" y="84682"/>
                </a:moveTo>
                <a:lnTo>
                  <a:pt x="79142" y="84682"/>
                </a:lnTo>
                <a:moveTo>
                  <a:pt x="276998" y="84682"/>
                </a:moveTo>
                <a:lnTo>
                  <a:pt x="300741" y="84682"/>
                </a:lnTo>
                <a:moveTo>
                  <a:pt x="31656" y="244550"/>
                </a:moveTo>
                <a:lnTo>
                  <a:pt x="348226" y="244550"/>
                </a:lnTo>
                <a:moveTo>
                  <a:pt x="83890" y="195481"/>
                </a:moveTo>
                <a:lnTo>
                  <a:pt x="83890" y="203396"/>
                </a:lnTo>
                <a:moveTo>
                  <a:pt x="189941" y="195481"/>
                </a:moveTo>
                <a:lnTo>
                  <a:pt x="189941" y="203396"/>
                </a:lnTo>
                <a:moveTo>
                  <a:pt x="297575" y="195481"/>
                </a:moveTo>
                <a:lnTo>
                  <a:pt x="297575" y="203396"/>
                </a:lnTo>
                <a:moveTo>
                  <a:pt x="153536" y="366429"/>
                </a:moveTo>
                <a:lnTo>
                  <a:pt x="153536" y="331606"/>
                </a:lnTo>
                <a:cubicBezTo>
                  <a:pt x="153536" y="311029"/>
                  <a:pt x="169364" y="295201"/>
                  <a:pt x="189941" y="295201"/>
                </a:cubicBezTo>
                <a:cubicBezTo>
                  <a:pt x="210518" y="295201"/>
                  <a:pt x="226347" y="311029"/>
                  <a:pt x="226347" y="331606"/>
                </a:cubicBezTo>
                <a:lnTo>
                  <a:pt x="226347" y="366429"/>
                </a:lnTo>
                <a:moveTo>
                  <a:pt x="80725" y="366429"/>
                </a:moveTo>
                <a:lnTo>
                  <a:pt x="80725" y="331606"/>
                </a:lnTo>
                <a:cubicBezTo>
                  <a:pt x="80725" y="311029"/>
                  <a:pt x="96553" y="295201"/>
                  <a:pt x="117130" y="295201"/>
                </a:cubicBezTo>
                <a:cubicBezTo>
                  <a:pt x="137707" y="295201"/>
                  <a:pt x="153536" y="311029"/>
                  <a:pt x="153536" y="331606"/>
                </a:cubicBezTo>
                <a:lnTo>
                  <a:pt x="153536" y="366429"/>
                </a:lnTo>
                <a:moveTo>
                  <a:pt x="226347" y="366429"/>
                </a:moveTo>
                <a:lnTo>
                  <a:pt x="226347" y="331606"/>
                </a:lnTo>
                <a:cubicBezTo>
                  <a:pt x="226347" y="311029"/>
                  <a:pt x="242175" y="295201"/>
                  <a:pt x="262753" y="295201"/>
                </a:cubicBezTo>
                <a:cubicBezTo>
                  <a:pt x="283330" y="295201"/>
                  <a:pt x="299158" y="311029"/>
                  <a:pt x="299158" y="331606"/>
                </a:cubicBezTo>
                <a:lnTo>
                  <a:pt x="299158" y="366429"/>
                </a:lnTo>
              </a:path>
            </a:pathLst>
          </a:custGeom>
          <a:noFill/>
          <a:ln w="11871">
            <a:solidFill>
              <a:srgbClr val="484848"/>
            </a:solidFill>
          </a:ln>
        </p:spPr>
        <p:txBody>
          <a:bodyPr rtlCol="0" anchor="ctr"/>
          <a:lstStyle/>
          <a:p>
            <a:pPr algn="ctr"/>
            <a:endParaRPr sz="1600" b="1">
              <a:latin typeface="Montserrat" panose="00000500000000000000" pitchFamily="2" charset="0"/>
            </a:endParaRPr>
          </a:p>
        </p:txBody>
      </p:sp>
      <p:sp>
        <p:nvSpPr>
          <p:cNvPr id="20" name="Rounded Rectangle 19">
            <a:extLst>
              <a:ext uri="{FF2B5EF4-FFF2-40B4-BE49-F238E27FC236}">
                <a16:creationId xmlns:a16="http://schemas.microsoft.com/office/drawing/2014/main" id="{2644E2E2-A1C6-71B8-710D-6BE6EFF561DB}"/>
              </a:ext>
            </a:extLst>
          </p:cNvPr>
          <p:cNvSpPr/>
          <p:nvPr/>
        </p:nvSpPr>
        <p:spPr>
          <a:xfrm>
            <a:off x="6613927" y="3555633"/>
            <a:ext cx="368012" cy="368012"/>
          </a:xfrm>
          <a:custGeom>
            <a:avLst/>
            <a:gdLst/>
            <a:ahLst/>
            <a:cxnLst/>
            <a:rect l="0" t="0" r="0" b="0"/>
            <a:pathLst>
              <a:path w="368012" h="368012">
                <a:moveTo>
                  <a:pt x="0" y="0"/>
                </a:moveTo>
                <a:moveTo>
                  <a:pt x="174904" y="325275"/>
                </a:moveTo>
                <a:lnTo>
                  <a:pt x="132167" y="368012"/>
                </a:lnTo>
                <a:lnTo>
                  <a:pt x="11871" y="368012"/>
                </a:lnTo>
                <a:moveTo>
                  <a:pt x="0" y="0"/>
                </a:moveTo>
                <a:moveTo>
                  <a:pt x="244550" y="312612"/>
                </a:moveTo>
                <a:lnTo>
                  <a:pt x="279371" y="355349"/>
                </a:lnTo>
                <a:lnTo>
                  <a:pt x="341104" y="355349"/>
                </a:lnTo>
                <a:moveTo>
                  <a:pt x="0" y="0"/>
                </a:moveTo>
                <a:moveTo>
                  <a:pt x="143247" y="79933"/>
                </a:moveTo>
                <a:lnTo>
                  <a:pt x="103676" y="15036"/>
                </a:lnTo>
                <a:lnTo>
                  <a:pt x="53025" y="15036"/>
                </a:lnTo>
                <a:moveTo>
                  <a:pt x="190733" y="53025"/>
                </a:moveTo>
                <a:lnTo>
                  <a:pt x="246133" y="53025"/>
                </a:lnTo>
                <a:lnTo>
                  <a:pt x="271458" y="11871"/>
                </a:lnTo>
                <a:lnTo>
                  <a:pt x="364846" y="11871"/>
                </a:lnTo>
                <a:moveTo>
                  <a:pt x="271458" y="92594"/>
                </a:moveTo>
                <a:lnTo>
                  <a:pt x="364846" y="92594"/>
                </a:lnTo>
                <a:moveTo>
                  <a:pt x="11871" y="311031"/>
                </a:moveTo>
                <a:lnTo>
                  <a:pt x="97345" y="311031"/>
                </a:lnTo>
                <a:moveTo>
                  <a:pt x="79933" y="78350"/>
                </a:moveTo>
                <a:lnTo>
                  <a:pt x="11871" y="78350"/>
                </a:lnTo>
                <a:moveTo>
                  <a:pt x="368012" y="284124"/>
                </a:moveTo>
                <a:lnTo>
                  <a:pt x="301532" y="284124"/>
                </a:lnTo>
                <a:moveTo>
                  <a:pt x="253876" y="207088"/>
                </a:moveTo>
                <a:lnTo>
                  <a:pt x="281576" y="207088"/>
                </a:lnTo>
                <a:lnTo>
                  <a:pt x="281576" y="225556"/>
                </a:lnTo>
                <a:cubicBezTo>
                  <a:pt x="281576" y="240854"/>
                  <a:pt x="269174" y="253255"/>
                  <a:pt x="253876" y="253255"/>
                </a:cubicBezTo>
                <a:lnTo>
                  <a:pt x="235410" y="253255"/>
                </a:lnTo>
                <a:cubicBezTo>
                  <a:pt x="220112" y="253255"/>
                  <a:pt x="207711" y="240854"/>
                  <a:pt x="207711" y="225556"/>
                </a:cubicBezTo>
                <a:lnTo>
                  <a:pt x="207711" y="170156"/>
                </a:lnTo>
                <a:cubicBezTo>
                  <a:pt x="207711" y="154858"/>
                  <a:pt x="220112" y="142456"/>
                  <a:pt x="235410" y="142456"/>
                </a:cubicBezTo>
                <a:lnTo>
                  <a:pt x="253876" y="142456"/>
                </a:lnTo>
                <a:cubicBezTo>
                  <a:pt x="265937" y="142456"/>
                  <a:pt x="276197" y="150164"/>
                  <a:pt x="279999" y="160923"/>
                </a:cubicBezTo>
                <a:moveTo>
                  <a:pt x="164220" y="142456"/>
                </a:moveTo>
                <a:lnTo>
                  <a:pt x="104204" y="142456"/>
                </a:lnTo>
                <a:lnTo>
                  <a:pt x="94970" y="197856"/>
                </a:lnTo>
                <a:lnTo>
                  <a:pt x="101740" y="194472"/>
                </a:lnTo>
                <a:cubicBezTo>
                  <a:pt x="109432" y="190625"/>
                  <a:pt x="117915" y="188623"/>
                  <a:pt x="126515" y="188623"/>
                </a:cubicBezTo>
                <a:lnTo>
                  <a:pt x="141137" y="188623"/>
                </a:lnTo>
                <a:cubicBezTo>
                  <a:pt x="156435" y="188623"/>
                  <a:pt x="168837" y="201025"/>
                  <a:pt x="168837" y="216323"/>
                </a:cubicBezTo>
                <a:lnTo>
                  <a:pt x="168837" y="225556"/>
                </a:lnTo>
                <a:cubicBezTo>
                  <a:pt x="168837" y="240854"/>
                  <a:pt x="156435" y="253255"/>
                  <a:pt x="141137" y="253255"/>
                </a:cubicBezTo>
                <a:lnTo>
                  <a:pt x="122670" y="253255"/>
                </a:lnTo>
                <a:cubicBezTo>
                  <a:pt x="110610" y="253255"/>
                  <a:pt x="100349" y="245547"/>
                  <a:pt x="96547" y="234788"/>
                </a:cubicBezTo>
              </a:path>
            </a:pathLst>
          </a:custGeom>
          <a:noFill/>
          <a:ln w="11871">
            <a:solidFill>
              <a:srgbClr val="484848"/>
            </a:solidFill>
          </a:ln>
        </p:spPr>
        <p:txBody>
          <a:bodyPr rtlCol="0" anchor="ctr"/>
          <a:lstStyle/>
          <a:p>
            <a:pPr algn="ctr"/>
            <a:endParaRPr sz="1600" b="1">
              <a:latin typeface="Montserrat" panose="00000500000000000000" pitchFamily="2" charset="0"/>
            </a:endParaRPr>
          </a:p>
        </p:txBody>
      </p:sp>
      <p:sp>
        <p:nvSpPr>
          <p:cNvPr id="21" name="Rounded Rectangle 26">
            <a:extLst>
              <a:ext uri="{FF2B5EF4-FFF2-40B4-BE49-F238E27FC236}">
                <a16:creationId xmlns:a16="http://schemas.microsoft.com/office/drawing/2014/main" id="{4255B05B-F337-88CD-8614-CB1CA781EDE0}"/>
              </a:ext>
            </a:extLst>
          </p:cNvPr>
          <p:cNvSpPr/>
          <p:nvPr/>
        </p:nvSpPr>
        <p:spPr>
          <a:xfrm>
            <a:off x="7848549" y="4695286"/>
            <a:ext cx="343943" cy="361343"/>
          </a:xfrm>
          <a:custGeom>
            <a:avLst/>
            <a:gdLst/>
            <a:ahLst/>
            <a:cxnLst/>
            <a:rect l="0" t="0" r="0" b="0"/>
            <a:pathLst>
              <a:path w="343943" h="361343">
                <a:moveTo>
                  <a:pt x="267343" y="74175"/>
                </a:moveTo>
                <a:cubicBezTo>
                  <a:pt x="313154" y="100860"/>
                  <a:pt x="343943" y="150505"/>
                  <a:pt x="343943" y="207342"/>
                </a:cubicBezTo>
                <a:cubicBezTo>
                  <a:pt x="343943" y="292395"/>
                  <a:pt x="274993" y="361343"/>
                  <a:pt x="189940" y="361343"/>
                </a:cubicBezTo>
                <a:cubicBezTo>
                  <a:pt x="104887" y="361343"/>
                  <a:pt x="35938" y="292395"/>
                  <a:pt x="35938" y="207342"/>
                </a:cubicBezTo>
                <a:cubicBezTo>
                  <a:pt x="35938" y="122289"/>
                  <a:pt x="104887" y="53339"/>
                  <a:pt x="189940" y="53339"/>
                </a:cubicBezTo>
                <a:lnTo>
                  <a:pt x="220622" y="53339"/>
                </a:lnTo>
                <a:moveTo>
                  <a:pt x="0" y="0"/>
                </a:moveTo>
                <a:moveTo>
                  <a:pt x="189941" y="18541"/>
                </a:moveTo>
                <a:lnTo>
                  <a:pt x="224740" y="53339"/>
                </a:lnTo>
                <a:lnTo>
                  <a:pt x="189941" y="88138"/>
                </a:lnTo>
                <a:moveTo>
                  <a:pt x="162242" y="249461"/>
                </a:moveTo>
                <a:cubicBezTo>
                  <a:pt x="166044" y="260220"/>
                  <a:pt x="177880" y="267928"/>
                  <a:pt x="189941" y="267928"/>
                </a:cubicBezTo>
                <a:cubicBezTo>
                  <a:pt x="205240" y="267928"/>
                  <a:pt x="217641" y="255527"/>
                  <a:pt x="217641" y="240229"/>
                </a:cubicBezTo>
                <a:lnTo>
                  <a:pt x="217641" y="226379"/>
                </a:lnTo>
                <a:cubicBezTo>
                  <a:pt x="217641" y="211080"/>
                  <a:pt x="205240" y="198679"/>
                  <a:pt x="189941" y="198679"/>
                </a:cubicBezTo>
                <a:lnTo>
                  <a:pt x="189427" y="198679"/>
                </a:lnTo>
                <a:cubicBezTo>
                  <a:pt x="183694" y="198679"/>
                  <a:pt x="178038" y="200013"/>
                  <a:pt x="172910" y="202577"/>
                </a:cubicBezTo>
                <a:lnTo>
                  <a:pt x="162242" y="207912"/>
                </a:lnTo>
                <a:lnTo>
                  <a:pt x="166859" y="157129"/>
                </a:lnTo>
                <a:lnTo>
                  <a:pt x="213024" y="157129"/>
                </a:lnTo>
              </a:path>
            </a:pathLst>
          </a:custGeom>
          <a:noFill/>
          <a:ln w="11871">
            <a:solidFill>
              <a:srgbClr val="484848"/>
            </a:solidFill>
          </a:ln>
        </p:spPr>
        <p:txBody>
          <a:bodyPr rtlCol="0" anchor="ctr"/>
          <a:lstStyle/>
          <a:p>
            <a:pPr algn="ctr"/>
            <a:endParaRPr sz="1600" b="1">
              <a:latin typeface="Montserrat" panose="00000500000000000000" pitchFamily="2" charset="0"/>
            </a:endParaRPr>
          </a:p>
        </p:txBody>
      </p:sp>
      <p:sp>
        <p:nvSpPr>
          <p:cNvPr id="22" name="Rounded Rectangle 32">
            <a:extLst>
              <a:ext uri="{FF2B5EF4-FFF2-40B4-BE49-F238E27FC236}">
                <a16:creationId xmlns:a16="http://schemas.microsoft.com/office/drawing/2014/main" id="{3563A585-F246-B8EA-9C96-0F6577FC73E5}"/>
              </a:ext>
            </a:extLst>
          </p:cNvPr>
          <p:cNvSpPr/>
          <p:nvPr/>
        </p:nvSpPr>
        <p:spPr>
          <a:xfrm>
            <a:off x="7848549" y="2415982"/>
            <a:ext cx="368012" cy="368012"/>
          </a:xfrm>
          <a:custGeom>
            <a:avLst/>
            <a:gdLst/>
            <a:ahLst/>
            <a:cxnLst/>
            <a:rect l="0" t="0" r="0" b="0"/>
            <a:pathLst>
              <a:path w="368012" h="368012">
                <a:moveTo>
                  <a:pt x="0" y="0"/>
                </a:moveTo>
                <a:moveTo>
                  <a:pt x="11871" y="368012"/>
                </a:moveTo>
                <a:lnTo>
                  <a:pt x="185984" y="280955"/>
                </a:lnTo>
                <a:lnTo>
                  <a:pt x="368012" y="368012"/>
                </a:lnTo>
                <a:moveTo>
                  <a:pt x="274339" y="323122"/>
                </a:moveTo>
                <a:cubicBezTo>
                  <a:pt x="256674" y="345615"/>
                  <a:pt x="222928" y="361681"/>
                  <a:pt x="185984" y="361681"/>
                </a:cubicBezTo>
                <a:cubicBezTo>
                  <a:pt x="149041" y="361681"/>
                  <a:pt x="116845" y="347593"/>
                  <a:pt x="97566" y="325117"/>
                </a:cubicBezTo>
                <a:moveTo>
                  <a:pt x="185984" y="280955"/>
                </a:moveTo>
                <a:lnTo>
                  <a:pt x="185984" y="23062"/>
                </a:lnTo>
                <a:moveTo>
                  <a:pt x="328441" y="124459"/>
                </a:moveTo>
                <a:cubicBezTo>
                  <a:pt x="306281" y="133956"/>
                  <a:pt x="279372" y="132373"/>
                  <a:pt x="258795" y="121293"/>
                </a:cubicBezTo>
                <a:cubicBezTo>
                  <a:pt x="236636" y="108630"/>
                  <a:pt x="209727" y="107048"/>
                  <a:pt x="185984" y="119710"/>
                </a:cubicBezTo>
                <a:lnTo>
                  <a:pt x="185984" y="19991"/>
                </a:lnTo>
                <a:cubicBezTo>
                  <a:pt x="209727" y="8911"/>
                  <a:pt x="236636" y="8911"/>
                  <a:pt x="258795" y="21574"/>
                </a:cubicBezTo>
                <a:cubicBezTo>
                  <a:pt x="279372" y="34237"/>
                  <a:pt x="306281" y="35819"/>
                  <a:pt x="328441" y="24739"/>
                </a:cubicBezTo>
                <a:lnTo>
                  <a:pt x="328441" y="124459"/>
                </a:lnTo>
                <a:close/>
              </a:path>
            </a:pathLst>
          </a:custGeom>
          <a:noFill/>
          <a:ln w="11871">
            <a:solidFill>
              <a:srgbClr val="484848"/>
            </a:solidFill>
          </a:ln>
        </p:spPr>
        <p:txBody>
          <a:bodyPr rtlCol="0" anchor="ctr"/>
          <a:lstStyle/>
          <a:p>
            <a:pPr algn="ctr"/>
            <a:endParaRPr sz="1600" b="1">
              <a:latin typeface="Montserrat" panose="00000500000000000000" pitchFamily="2" charset="0"/>
            </a:endParaRPr>
          </a:p>
        </p:txBody>
      </p:sp>
      <p:sp>
        <p:nvSpPr>
          <p:cNvPr id="23" name="Rounded Rectangle 33">
            <a:extLst>
              <a:ext uri="{FF2B5EF4-FFF2-40B4-BE49-F238E27FC236}">
                <a16:creationId xmlns:a16="http://schemas.microsoft.com/office/drawing/2014/main" id="{D13A665A-182F-C68E-AF4A-24A64FDBB7C0}"/>
              </a:ext>
            </a:extLst>
          </p:cNvPr>
          <p:cNvSpPr/>
          <p:nvPr/>
        </p:nvSpPr>
        <p:spPr>
          <a:xfrm>
            <a:off x="6613927" y="2415982"/>
            <a:ext cx="367198" cy="367414"/>
          </a:xfrm>
          <a:custGeom>
            <a:avLst/>
            <a:gdLst/>
            <a:ahLst/>
            <a:cxnLst/>
            <a:rect l="0" t="0" r="0" b="0"/>
            <a:pathLst>
              <a:path w="367198" h="367414">
                <a:moveTo>
                  <a:pt x="12684" y="367414"/>
                </a:moveTo>
                <a:lnTo>
                  <a:pt x="12684" y="12469"/>
                </a:lnTo>
                <a:moveTo>
                  <a:pt x="0" y="0"/>
                </a:moveTo>
                <a:moveTo>
                  <a:pt x="12684" y="274466"/>
                </a:moveTo>
                <a:lnTo>
                  <a:pt x="54967" y="261462"/>
                </a:lnTo>
                <a:cubicBezTo>
                  <a:pt x="72483" y="256070"/>
                  <a:pt x="90947" y="254476"/>
                  <a:pt x="109127" y="256788"/>
                </a:cubicBezTo>
                <a:cubicBezTo>
                  <a:pt x="125525" y="258873"/>
                  <a:pt x="141351" y="264093"/>
                  <a:pt x="155749" y="272144"/>
                </a:cubicBezTo>
                <a:moveTo>
                  <a:pt x="314322" y="168833"/>
                </a:moveTo>
                <a:lnTo>
                  <a:pt x="314322" y="51174"/>
                </a:lnTo>
                <a:cubicBezTo>
                  <a:pt x="314320" y="48840"/>
                  <a:pt x="313777" y="46539"/>
                  <a:pt x="312736" y="44450"/>
                </a:cubicBezTo>
                <a:cubicBezTo>
                  <a:pt x="311694" y="42362"/>
                  <a:pt x="310183" y="40544"/>
                  <a:pt x="308320" y="39138"/>
                </a:cubicBezTo>
                <a:cubicBezTo>
                  <a:pt x="306457" y="37732"/>
                  <a:pt x="304293" y="36778"/>
                  <a:pt x="301999" y="36349"/>
                </a:cubicBezTo>
                <a:cubicBezTo>
                  <a:pt x="299704" y="35921"/>
                  <a:pt x="297343" y="36030"/>
                  <a:pt x="295098" y="36668"/>
                </a:cubicBezTo>
                <a:lnTo>
                  <a:pt x="263338" y="45744"/>
                </a:lnTo>
                <a:cubicBezTo>
                  <a:pt x="246136" y="50658"/>
                  <a:pt x="228099" y="51937"/>
                  <a:pt x="210376" y="49499"/>
                </a:cubicBezTo>
                <a:cubicBezTo>
                  <a:pt x="192653" y="47062"/>
                  <a:pt x="175631" y="40962"/>
                  <a:pt x="160393" y="31587"/>
                </a:cubicBezTo>
                <a:cubicBezTo>
                  <a:pt x="144785" y="21983"/>
                  <a:pt x="127307" y="15819"/>
                  <a:pt x="109127" y="13507"/>
                </a:cubicBezTo>
                <a:cubicBezTo>
                  <a:pt x="90947" y="11195"/>
                  <a:pt x="72483" y="12789"/>
                  <a:pt x="54967" y="18181"/>
                </a:cubicBezTo>
                <a:lnTo>
                  <a:pt x="12684" y="31172"/>
                </a:lnTo>
                <a:moveTo>
                  <a:pt x="208989" y="279403"/>
                </a:moveTo>
                <a:lnTo>
                  <a:pt x="208989" y="367414"/>
                </a:lnTo>
                <a:lnTo>
                  <a:pt x="350336" y="367414"/>
                </a:lnTo>
                <a:lnTo>
                  <a:pt x="350336" y="279403"/>
                </a:lnTo>
                <a:moveTo>
                  <a:pt x="192124" y="279403"/>
                </a:moveTo>
                <a:lnTo>
                  <a:pt x="367198" y="279403"/>
                </a:lnTo>
                <a:moveTo>
                  <a:pt x="192124" y="367414"/>
                </a:moveTo>
                <a:lnTo>
                  <a:pt x="367198" y="367414"/>
                </a:lnTo>
                <a:moveTo>
                  <a:pt x="350335" y="279403"/>
                </a:moveTo>
                <a:cubicBezTo>
                  <a:pt x="350335" y="240369"/>
                  <a:pt x="318694" y="208728"/>
                  <a:pt x="279661" y="208728"/>
                </a:cubicBezTo>
                <a:cubicBezTo>
                  <a:pt x="240629" y="208728"/>
                  <a:pt x="208986" y="240369"/>
                  <a:pt x="208986" y="279403"/>
                </a:cubicBezTo>
                <a:moveTo>
                  <a:pt x="0" y="0"/>
                </a:moveTo>
                <a:moveTo>
                  <a:pt x="255785" y="279403"/>
                </a:moveTo>
                <a:lnTo>
                  <a:pt x="255785" y="367414"/>
                </a:lnTo>
                <a:moveTo>
                  <a:pt x="0" y="0"/>
                </a:moveTo>
                <a:moveTo>
                  <a:pt x="303536" y="279403"/>
                </a:moveTo>
                <a:lnTo>
                  <a:pt x="303536" y="367414"/>
                </a:lnTo>
                <a:moveTo>
                  <a:pt x="0" y="0"/>
                </a:moveTo>
                <a:moveTo>
                  <a:pt x="111468" y="256032"/>
                </a:moveTo>
                <a:lnTo>
                  <a:pt x="111468" y="19550"/>
                </a:lnTo>
                <a:moveTo>
                  <a:pt x="0" y="0"/>
                </a:moveTo>
                <a:moveTo>
                  <a:pt x="215538" y="179688"/>
                </a:moveTo>
                <a:lnTo>
                  <a:pt x="215538" y="57500"/>
                </a:lnTo>
              </a:path>
            </a:pathLst>
          </a:custGeom>
          <a:noFill/>
          <a:ln w="11871">
            <a:solidFill>
              <a:srgbClr val="484848"/>
            </a:solidFill>
          </a:ln>
        </p:spPr>
        <p:txBody>
          <a:bodyPr rtlCol="0" anchor="ctr"/>
          <a:lstStyle/>
          <a:p>
            <a:pPr algn="ctr"/>
            <a:endParaRPr sz="1600" b="1" dirty="0">
              <a:latin typeface="Montserrat" panose="00000500000000000000" pitchFamily="2" charset="0"/>
            </a:endParaRPr>
          </a:p>
        </p:txBody>
      </p:sp>
      <p:sp>
        <p:nvSpPr>
          <p:cNvPr id="24" name="Rounded Rectangle 35">
            <a:extLst>
              <a:ext uri="{FF2B5EF4-FFF2-40B4-BE49-F238E27FC236}">
                <a16:creationId xmlns:a16="http://schemas.microsoft.com/office/drawing/2014/main" id="{90244826-A48E-1211-1B36-B11ACA4B7E81}"/>
              </a:ext>
            </a:extLst>
          </p:cNvPr>
          <p:cNvSpPr/>
          <p:nvPr/>
        </p:nvSpPr>
        <p:spPr>
          <a:xfrm>
            <a:off x="6613927" y="5834937"/>
            <a:ext cx="368012" cy="368012"/>
          </a:xfrm>
          <a:custGeom>
            <a:avLst/>
            <a:gdLst/>
            <a:ahLst/>
            <a:cxnLst/>
            <a:rect l="0" t="0" r="0" b="0"/>
            <a:pathLst>
              <a:path w="368012" h="368012">
                <a:moveTo>
                  <a:pt x="368012" y="111590"/>
                </a:moveTo>
                <a:lnTo>
                  <a:pt x="208144" y="246133"/>
                </a:lnTo>
                <a:lnTo>
                  <a:pt x="163824" y="193899"/>
                </a:lnTo>
                <a:lnTo>
                  <a:pt x="11871" y="314195"/>
                </a:lnTo>
                <a:moveTo>
                  <a:pt x="0" y="0"/>
                </a:moveTo>
                <a:moveTo>
                  <a:pt x="51442" y="361681"/>
                </a:moveTo>
                <a:lnTo>
                  <a:pt x="51442" y="282810"/>
                </a:lnTo>
                <a:moveTo>
                  <a:pt x="51442" y="233470"/>
                </a:moveTo>
                <a:lnTo>
                  <a:pt x="51442" y="92596"/>
                </a:lnTo>
                <a:moveTo>
                  <a:pt x="130585" y="155910"/>
                </a:moveTo>
                <a:lnTo>
                  <a:pt x="130585" y="11871"/>
                </a:lnTo>
                <a:moveTo>
                  <a:pt x="209727" y="162242"/>
                </a:moveTo>
                <a:lnTo>
                  <a:pt x="209727" y="60939"/>
                </a:lnTo>
                <a:moveTo>
                  <a:pt x="288870" y="60939"/>
                </a:moveTo>
                <a:lnTo>
                  <a:pt x="288870" y="11871"/>
                </a:lnTo>
                <a:moveTo>
                  <a:pt x="0" y="0"/>
                </a:moveTo>
                <a:moveTo>
                  <a:pt x="130585" y="301532"/>
                </a:moveTo>
                <a:lnTo>
                  <a:pt x="130585" y="220609"/>
                </a:lnTo>
                <a:moveTo>
                  <a:pt x="0" y="0"/>
                </a:moveTo>
                <a:moveTo>
                  <a:pt x="209727" y="320527"/>
                </a:moveTo>
                <a:lnTo>
                  <a:pt x="209727" y="245094"/>
                </a:lnTo>
                <a:moveTo>
                  <a:pt x="0" y="0"/>
                </a:moveTo>
                <a:moveTo>
                  <a:pt x="288870" y="368012"/>
                </a:moveTo>
                <a:lnTo>
                  <a:pt x="288870" y="178070"/>
                </a:lnTo>
                <a:moveTo>
                  <a:pt x="296784" y="111590"/>
                </a:moveTo>
                <a:lnTo>
                  <a:pt x="368012" y="111590"/>
                </a:lnTo>
                <a:lnTo>
                  <a:pt x="368012" y="178070"/>
                </a:lnTo>
              </a:path>
            </a:pathLst>
          </a:custGeom>
          <a:noFill/>
          <a:ln w="11871">
            <a:solidFill>
              <a:srgbClr val="484848"/>
            </a:solidFill>
          </a:ln>
        </p:spPr>
        <p:txBody>
          <a:bodyPr rtlCol="0" anchor="ctr"/>
          <a:lstStyle/>
          <a:p>
            <a:pPr algn="ctr"/>
            <a:endParaRPr sz="1600" b="1">
              <a:latin typeface="Montserrat" panose="00000500000000000000" pitchFamily="2" charset="0"/>
            </a:endParaRPr>
          </a:p>
        </p:txBody>
      </p:sp>
      <p:sp>
        <p:nvSpPr>
          <p:cNvPr id="25" name="Rounded Rectangle 36">
            <a:extLst>
              <a:ext uri="{FF2B5EF4-FFF2-40B4-BE49-F238E27FC236}">
                <a16:creationId xmlns:a16="http://schemas.microsoft.com/office/drawing/2014/main" id="{1BF80B32-D843-E632-9651-98B9CEFFDF0E}"/>
              </a:ext>
            </a:extLst>
          </p:cNvPr>
          <p:cNvSpPr/>
          <p:nvPr/>
        </p:nvSpPr>
        <p:spPr>
          <a:xfrm>
            <a:off x="7848549" y="5834937"/>
            <a:ext cx="368012" cy="315639"/>
          </a:xfrm>
          <a:custGeom>
            <a:avLst/>
            <a:gdLst/>
            <a:ahLst/>
            <a:cxnLst/>
            <a:rect l="0" t="0" r="0" b="0"/>
            <a:pathLst>
              <a:path w="368012" h="315639">
                <a:moveTo>
                  <a:pt x="326114" y="210890"/>
                </a:moveTo>
                <a:lnTo>
                  <a:pt x="368012" y="210890"/>
                </a:lnTo>
                <a:lnTo>
                  <a:pt x="368012" y="252790"/>
                </a:lnTo>
                <a:cubicBezTo>
                  <a:pt x="368012" y="287500"/>
                  <a:pt x="339874" y="315639"/>
                  <a:pt x="305163" y="315639"/>
                </a:cubicBezTo>
                <a:cubicBezTo>
                  <a:pt x="270453" y="315639"/>
                  <a:pt x="242315" y="287500"/>
                  <a:pt x="242315" y="252790"/>
                </a:cubicBezTo>
                <a:lnTo>
                  <a:pt x="242315" y="127093"/>
                </a:lnTo>
                <a:cubicBezTo>
                  <a:pt x="242315" y="92383"/>
                  <a:pt x="270453" y="64245"/>
                  <a:pt x="305163" y="64245"/>
                </a:cubicBezTo>
                <a:cubicBezTo>
                  <a:pt x="332528" y="64245"/>
                  <a:pt x="359384" y="81734"/>
                  <a:pt x="368012" y="106144"/>
                </a:cubicBezTo>
                <a:moveTo>
                  <a:pt x="137568" y="64245"/>
                </a:moveTo>
                <a:lnTo>
                  <a:pt x="11871" y="252790"/>
                </a:lnTo>
                <a:lnTo>
                  <a:pt x="179466" y="252790"/>
                </a:lnTo>
                <a:moveTo>
                  <a:pt x="0" y="0"/>
                </a:moveTo>
                <a:moveTo>
                  <a:pt x="137567" y="64245"/>
                </a:moveTo>
                <a:lnTo>
                  <a:pt x="137567" y="315639"/>
                </a:lnTo>
              </a:path>
            </a:pathLst>
          </a:custGeom>
          <a:noFill/>
          <a:ln w="11871">
            <a:solidFill>
              <a:srgbClr val="484848"/>
            </a:solidFill>
          </a:ln>
        </p:spPr>
        <p:txBody>
          <a:bodyPr rtlCol="0" anchor="ctr"/>
          <a:lstStyle/>
          <a:p>
            <a:pPr algn="ctr"/>
            <a:endParaRPr sz="1600" b="1">
              <a:latin typeface="Montserrat" panose="00000500000000000000" pitchFamily="2" charset="0"/>
            </a:endParaRPr>
          </a:p>
        </p:txBody>
      </p:sp>
      <p:sp>
        <p:nvSpPr>
          <p:cNvPr id="26" name="Rounded Rectangle 41">
            <a:extLst>
              <a:ext uri="{FF2B5EF4-FFF2-40B4-BE49-F238E27FC236}">
                <a16:creationId xmlns:a16="http://schemas.microsoft.com/office/drawing/2014/main" id="{E7C2B5D8-1E80-783F-3C2C-AD42ADE5449C}"/>
              </a:ext>
            </a:extLst>
          </p:cNvPr>
          <p:cNvSpPr/>
          <p:nvPr/>
        </p:nvSpPr>
        <p:spPr>
          <a:xfrm>
            <a:off x="6621841" y="4703200"/>
            <a:ext cx="364055" cy="364118"/>
          </a:xfrm>
          <a:custGeom>
            <a:avLst/>
            <a:gdLst/>
            <a:ahLst/>
            <a:cxnLst/>
            <a:rect l="0" t="0" r="0" b="0"/>
            <a:pathLst>
              <a:path w="364055" h="364118">
                <a:moveTo>
                  <a:pt x="300741" y="189941"/>
                </a:moveTo>
                <a:lnTo>
                  <a:pt x="300741" y="94622"/>
                </a:lnTo>
                <a:cubicBezTo>
                  <a:pt x="300767" y="42371"/>
                  <a:pt x="258417" y="0"/>
                  <a:pt x="206166" y="0"/>
                </a:cubicBezTo>
                <a:lnTo>
                  <a:pt x="15828" y="0"/>
                </a:lnTo>
                <a:cubicBezTo>
                  <a:pt x="7086" y="0"/>
                  <a:pt x="0" y="7086"/>
                  <a:pt x="0" y="15828"/>
                </a:cubicBezTo>
                <a:lnTo>
                  <a:pt x="0" y="348226"/>
                </a:lnTo>
                <a:cubicBezTo>
                  <a:pt x="0" y="356968"/>
                  <a:pt x="7086" y="364055"/>
                  <a:pt x="15828" y="364055"/>
                </a:cubicBezTo>
                <a:lnTo>
                  <a:pt x="63313" y="364055"/>
                </a:lnTo>
                <a:moveTo>
                  <a:pt x="221598" y="1329"/>
                </a:moveTo>
                <a:lnTo>
                  <a:pt x="221598" y="63313"/>
                </a:lnTo>
                <a:cubicBezTo>
                  <a:pt x="221598" y="72055"/>
                  <a:pt x="228685" y="79142"/>
                  <a:pt x="237427" y="79142"/>
                </a:cubicBezTo>
                <a:lnTo>
                  <a:pt x="299475" y="79142"/>
                </a:lnTo>
                <a:moveTo>
                  <a:pt x="364055" y="364055"/>
                </a:moveTo>
                <a:lnTo>
                  <a:pt x="324484" y="364055"/>
                </a:lnTo>
                <a:cubicBezTo>
                  <a:pt x="311371" y="364055"/>
                  <a:pt x="300741" y="353425"/>
                  <a:pt x="300741" y="340312"/>
                </a:cubicBezTo>
                <a:lnTo>
                  <a:pt x="300741" y="261170"/>
                </a:lnTo>
                <a:cubicBezTo>
                  <a:pt x="300741" y="248057"/>
                  <a:pt x="311371" y="237427"/>
                  <a:pt x="324484" y="237427"/>
                </a:cubicBezTo>
                <a:lnTo>
                  <a:pt x="364055" y="237427"/>
                </a:lnTo>
                <a:moveTo>
                  <a:pt x="300741" y="300804"/>
                </a:moveTo>
                <a:lnTo>
                  <a:pt x="340312" y="300804"/>
                </a:lnTo>
                <a:moveTo>
                  <a:pt x="174113" y="237427"/>
                </a:moveTo>
                <a:lnTo>
                  <a:pt x="134542" y="237427"/>
                </a:lnTo>
                <a:cubicBezTo>
                  <a:pt x="121429" y="237427"/>
                  <a:pt x="110799" y="248057"/>
                  <a:pt x="110799" y="261170"/>
                </a:cubicBezTo>
                <a:lnTo>
                  <a:pt x="110799" y="340312"/>
                </a:lnTo>
                <a:cubicBezTo>
                  <a:pt x="110799" y="353425"/>
                  <a:pt x="121429" y="364055"/>
                  <a:pt x="134542" y="364055"/>
                </a:cubicBezTo>
                <a:lnTo>
                  <a:pt x="174113" y="364055"/>
                </a:lnTo>
                <a:moveTo>
                  <a:pt x="110799" y="300804"/>
                </a:moveTo>
                <a:lnTo>
                  <a:pt x="150370" y="300804"/>
                </a:lnTo>
                <a:moveTo>
                  <a:pt x="205770" y="364118"/>
                </a:moveTo>
                <a:lnTo>
                  <a:pt x="269084" y="237490"/>
                </a:lnTo>
                <a:moveTo>
                  <a:pt x="269084" y="364118"/>
                </a:moveTo>
                <a:lnTo>
                  <a:pt x="205770" y="237490"/>
                </a:lnTo>
              </a:path>
            </a:pathLst>
          </a:custGeom>
          <a:noFill/>
          <a:ln w="11871">
            <a:solidFill>
              <a:srgbClr val="484848"/>
            </a:solidFill>
          </a:ln>
        </p:spPr>
        <p:txBody>
          <a:bodyPr rtlCol="0" anchor="ctr"/>
          <a:lstStyle/>
          <a:p>
            <a:pPr algn="ctr"/>
            <a:endParaRPr sz="1600" b="1">
              <a:latin typeface="Montserrat" panose="00000500000000000000" pitchFamily="2" charset="0"/>
            </a:endParaRPr>
          </a:p>
        </p:txBody>
      </p:sp>
      <p:sp>
        <p:nvSpPr>
          <p:cNvPr id="27" name="Rounded Rectangle 5">
            <a:extLst>
              <a:ext uri="{FF2B5EF4-FFF2-40B4-BE49-F238E27FC236}">
                <a16:creationId xmlns:a16="http://schemas.microsoft.com/office/drawing/2014/main" id="{E4E61C29-5DB6-F06A-F463-40E981EA3744}"/>
              </a:ext>
            </a:extLst>
          </p:cNvPr>
          <p:cNvSpPr/>
          <p:nvPr/>
        </p:nvSpPr>
        <p:spPr>
          <a:xfrm>
            <a:off x="7421180" y="4552829"/>
            <a:ext cx="1472050" cy="902224"/>
          </a:xfrm>
          <a:custGeom>
            <a:avLst/>
            <a:gdLst/>
            <a:ahLst/>
            <a:cxnLst/>
            <a:rect l="0" t="0" r="0" b="0"/>
            <a:pathLst>
              <a:path w="1472050" h="902224">
                <a:moveTo>
                  <a:pt x="298675" y="427369"/>
                </a:moveTo>
                <a:cubicBezTo>
                  <a:pt x="339544" y="564673"/>
                  <a:pt x="466734" y="664796"/>
                  <a:pt x="617311" y="664796"/>
                </a:cubicBezTo>
                <a:cubicBezTo>
                  <a:pt x="761904" y="664796"/>
                  <a:pt x="884931" y="572477"/>
                  <a:pt x="930668" y="443561"/>
                </a:cubicBezTo>
                <a:cubicBezTo>
                  <a:pt x="1133082" y="497893"/>
                  <a:pt x="1282108" y="682659"/>
                  <a:pt x="1282108" y="902224"/>
                </a:cubicBezTo>
                <a:lnTo>
                  <a:pt x="1472050" y="902224"/>
                </a:lnTo>
                <a:cubicBezTo>
                  <a:pt x="1472050" y="580375"/>
                  <a:pt x="1243336" y="311940"/>
                  <a:pt x="939571" y="250596"/>
                </a:cubicBezTo>
                <a:cubicBezTo>
                  <a:pt x="903118" y="106573"/>
                  <a:pt x="772660" y="0"/>
                  <a:pt x="617311" y="0"/>
                </a:cubicBezTo>
                <a:cubicBezTo>
                  <a:pt x="466734" y="0"/>
                  <a:pt x="339544" y="100123"/>
                  <a:pt x="298675" y="237427"/>
                </a:cubicBezTo>
                <a:lnTo>
                  <a:pt x="0" y="237427"/>
                </a:lnTo>
                <a:lnTo>
                  <a:pt x="0" y="427369"/>
                </a:lnTo>
                <a:lnTo>
                  <a:pt x="298675" y="427369"/>
                </a:lnTo>
              </a:path>
            </a:pathLst>
          </a:custGeom>
          <a:gradFill rotWithShape="1">
            <a:gsLst>
              <a:gs pos="0">
                <a:srgbClr val="FFA1DA"/>
              </a:gs>
              <a:gs pos="100000">
                <a:srgbClr val="F669BE"/>
              </a:gs>
            </a:gsLst>
            <a:lin ang="5400000" scaled="1"/>
          </a:gradFill>
          <a:ln>
            <a:noFill/>
          </a:ln>
        </p:spPr>
        <p:txBody>
          <a:bodyPr rtlCol="0" anchor="ctr"/>
          <a:lstStyle/>
          <a:p>
            <a:pPr algn="ctr"/>
            <a:endParaRPr sz="1600" b="1" dirty="0">
              <a:latin typeface="Montserrat" panose="00000500000000000000" pitchFamily="2" charset="0"/>
            </a:endParaRPr>
          </a:p>
        </p:txBody>
      </p:sp>
      <p:sp>
        <p:nvSpPr>
          <p:cNvPr id="28" name="Rounded Rectangle 3">
            <a:extLst>
              <a:ext uri="{FF2B5EF4-FFF2-40B4-BE49-F238E27FC236}">
                <a16:creationId xmlns:a16="http://schemas.microsoft.com/office/drawing/2014/main" id="{457E26D4-749F-8E92-BA37-F370050709CC}"/>
              </a:ext>
            </a:extLst>
          </p:cNvPr>
          <p:cNvSpPr/>
          <p:nvPr/>
        </p:nvSpPr>
        <p:spPr>
          <a:xfrm>
            <a:off x="7421180" y="5455053"/>
            <a:ext cx="1472050" cy="902224"/>
          </a:xfrm>
          <a:custGeom>
            <a:avLst/>
            <a:gdLst/>
            <a:ahLst/>
            <a:cxnLst/>
            <a:rect l="0" t="0" r="0" b="0"/>
            <a:pathLst>
              <a:path w="1472050" h="902224">
                <a:moveTo>
                  <a:pt x="939571" y="651627"/>
                </a:moveTo>
                <a:cubicBezTo>
                  <a:pt x="1243336" y="590284"/>
                  <a:pt x="1472050" y="321848"/>
                  <a:pt x="1472050" y="0"/>
                </a:cubicBezTo>
                <a:lnTo>
                  <a:pt x="1282108" y="0"/>
                </a:lnTo>
                <a:cubicBezTo>
                  <a:pt x="1282108" y="219564"/>
                  <a:pt x="1133082" y="404330"/>
                  <a:pt x="930668" y="458662"/>
                </a:cubicBezTo>
                <a:cubicBezTo>
                  <a:pt x="884931" y="329747"/>
                  <a:pt x="761904" y="237427"/>
                  <a:pt x="617311" y="237427"/>
                </a:cubicBezTo>
                <a:cubicBezTo>
                  <a:pt x="466734" y="237427"/>
                  <a:pt x="339544" y="337550"/>
                  <a:pt x="298675" y="474854"/>
                </a:cubicBezTo>
                <a:lnTo>
                  <a:pt x="0" y="474854"/>
                </a:lnTo>
                <a:lnTo>
                  <a:pt x="0" y="664796"/>
                </a:lnTo>
                <a:lnTo>
                  <a:pt x="298675" y="664796"/>
                </a:lnTo>
                <a:cubicBezTo>
                  <a:pt x="339544" y="802101"/>
                  <a:pt x="466734" y="902224"/>
                  <a:pt x="617311" y="902224"/>
                </a:cubicBezTo>
                <a:cubicBezTo>
                  <a:pt x="772660" y="902224"/>
                  <a:pt x="903118" y="795650"/>
                  <a:pt x="939571" y="651627"/>
                </a:cubicBezTo>
              </a:path>
            </a:pathLst>
          </a:custGeom>
          <a:gradFill rotWithShape="1">
            <a:gsLst>
              <a:gs pos="0">
                <a:srgbClr val="FFA6A3"/>
              </a:gs>
              <a:gs pos="100000">
                <a:srgbClr val="FD6A65"/>
              </a:gs>
            </a:gsLst>
            <a:lin ang="5400000" scaled="1"/>
          </a:gradFill>
          <a:ln>
            <a:noFill/>
          </a:ln>
        </p:spPr>
        <p:txBody>
          <a:bodyPr rtlCol="0" anchor="ctr"/>
          <a:lstStyle/>
          <a:p>
            <a:pPr algn="ctr"/>
            <a:r>
              <a:rPr lang="en-US" sz="1600" b="1" dirty="0">
                <a:latin typeface="Montserrat" panose="00000500000000000000" pitchFamily="2" charset="0"/>
              </a:rPr>
              <a:t>v</a:t>
            </a:r>
            <a:endParaRPr sz="1600" b="1" dirty="0">
              <a:latin typeface="Montserrat" panose="00000500000000000000" pitchFamily="2" charset="0"/>
            </a:endParaRPr>
          </a:p>
        </p:txBody>
      </p:sp>
      <p:sp>
        <p:nvSpPr>
          <p:cNvPr id="29" name="Rounded Rectangle 1">
            <a:extLst>
              <a:ext uri="{FF2B5EF4-FFF2-40B4-BE49-F238E27FC236}">
                <a16:creationId xmlns:a16="http://schemas.microsoft.com/office/drawing/2014/main" id="{087BA987-F620-E6F0-4AE0-C54E58D35159}"/>
              </a:ext>
            </a:extLst>
          </p:cNvPr>
          <p:cNvSpPr/>
          <p:nvPr/>
        </p:nvSpPr>
        <p:spPr>
          <a:xfrm>
            <a:off x="5901644" y="5692481"/>
            <a:ext cx="1519535" cy="664796"/>
          </a:xfrm>
          <a:custGeom>
            <a:avLst/>
            <a:gdLst/>
            <a:ahLst/>
            <a:cxnLst/>
            <a:rect l="0" t="0" r="0" b="0"/>
            <a:pathLst>
              <a:path w="1519535" h="664796">
                <a:moveTo>
                  <a:pt x="902224" y="664796"/>
                </a:moveTo>
                <a:cubicBezTo>
                  <a:pt x="1052800" y="664796"/>
                  <a:pt x="1179990" y="564673"/>
                  <a:pt x="1220859" y="427369"/>
                </a:cubicBezTo>
                <a:lnTo>
                  <a:pt x="1519535" y="427369"/>
                </a:lnTo>
                <a:lnTo>
                  <a:pt x="1519535" y="237427"/>
                </a:lnTo>
                <a:lnTo>
                  <a:pt x="1220859" y="237427"/>
                </a:lnTo>
                <a:cubicBezTo>
                  <a:pt x="1179990" y="100123"/>
                  <a:pt x="1052800" y="0"/>
                  <a:pt x="902224" y="0"/>
                </a:cubicBezTo>
                <a:cubicBezTo>
                  <a:pt x="751647" y="0"/>
                  <a:pt x="624457" y="100123"/>
                  <a:pt x="583588" y="237427"/>
                </a:cubicBezTo>
                <a:lnTo>
                  <a:pt x="284912" y="237427"/>
                </a:lnTo>
                <a:lnTo>
                  <a:pt x="284912" y="150370"/>
                </a:lnTo>
                <a:lnTo>
                  <a:pt x="0" y="340312"/>
                </a:lnTo>
                <a:lnTo>
                  <a:pt x="284912" y="530254"/>
                </a:lnTo>
                <a:lnTo>
                  <a:pt x="284912" y="427369"/>
                </a:lnTo>
                <a:lnTo>
                  <a:pt x="583588" y="427369"/>
                </a:lnTo>
                <a:cubicBezTo>
                  <a:pt x="624457" y="564673"/>
                  <a:pt x="751647" y="664796"/>
                  <a:pt x="902224" y="664796"/>
                </a:cubicBezTo>
              </a:path>
            </a:pathLst>
          </a:custGeom>
          <a:gradFill rotWithShape="1">
            <a:gsLst>
              <a:gs pos="0">
                <a:srgbClr val="FFBF84"/>
              </a:gs>
              <a:gs pos="100000">
                <a:srgbClr val="F99539"/>
              </a:gs>
            </a:gsLst>
            <a:lin ang="5400000" scaled="1"/>
          </a:gradFill>
          <a:ln>
            <a:noFill/>
          </a:ln>
        </p:spPr>
        <p:txBody>
          <a:bodyPr rtlCol="0" anchor="ctr"/>
          <a:lstStyle/>
          <a:p>
            <a:pPr algn="ctr"/>
            <a:endParaRPr sz="1600" b="1" dirty="0">
              <a:latin typeface="Montserrat" panose="00000500000000000000" pitchFamily="2" charset="0"/>
            </a:endParaRPr>
          </a:p>
        </p:txBody>
      </p:sp>
      <p:sp>
        <p:nvSpPr>
          <p:cNvPr id="30" name="Rounded Rectangle 35">
            <a:extLst>
              <a:ext uri="{FF2B5EF4-FFF2-40B4-BE49-F238E27FC236}">
                <a16:creationId xmlns:a16="http://schemas.microsoft.com/office/drawing/2014/main" id="{7E55E19F-2693-E8DC-6567-D2352C95ECCB}"/>
              </a:ext>
            </a:extLst>
          </p:cNvPr>
          <p:cNvSpPr/>
          <p:nvPr/>
        </p:nvSpPr>
        <p:spPr>
          <a:xfrm>
            <a:off x="6617884" y="5782564"/>
            <a:ext cx="368012" cy="368012"/>
          </a:xfrm>
          <a:custGeom>
            <a:avLst/>
            <a:gdLst/>
            <a:ahLst/>
            <a:cxnLst/>
            <a:rect l="0" t="0" r="0" b="0"/>
            <a:pathLst>
              <a:path w="368012" h="368012">
                <a:moveTo>
                  <a:pt x="368012" y="111590"/>
                </a:moveTo>
                <a:lnTo>
                  <a:pt x="208144" y="246133"/>
                </a:lnTo>
                <a:lnTo>
                  <a:pt x="163824" y="193899"/>
                </a:lnTo>
                <a:lnTo>
                  <a:pt x="11871" y="314195"/>
                </a:lnTo>
                <a:moveTo>
                  <a:pt x="0" y="0"/>
                </a:moveTo>
                <a:moveTo>
                  <a:pt x="51442" y="361681"/>
                </a:moveTo>
                <a:lnTo>
                  <a:pt x="51442" y="282810"/>
                </a:lnTo>
                <a:moveTo>
                  <a:pt x="51442" y="233470"/>
                </a:moveTo>
                <a:lnTo>
                  <a:pt x="51442" y="92596"/>
                </a:lnTo>
                <a:moveTo>
                  <a:pt x="130585" y="155910"/>
                </a:moveTo>
                <a:lnTo>
                  <a:pt x="130585" y="11871"/>
                </a:lnTo>
                <a:moveTo>
                  <a:pt x="209727" y="162242"/>
                </a:moveTo>
                <a:lnTo>
                  <a:pt x="209727" y="60939"/>
                </a:lnTo>
                <a:moveTo>
                  <a:pt x="288870" y="60939"/>
                </a:moveTo>
                <a:lnTo>
                  <a:pt x="288870" y="11871"/>
                </a:lnTo>
                <a:moveTo>
                  <a:pt x="0" y="0"/>
                </a:moveTo>
                <a:moveTo>
                  <a:pt x="130585" y="301532"/>
                </a:moveTo>
                <a:lnTo>
                  <a:pt x="130585" y="220609"/>
                </a:lnTo>
                <a:moveTo>
                  <a:pt x="0" y="0"/>
                </a:moveTo>
                <a:moveTo>
                  <a:pt x="209727" y="320527"/>
                </a:moveTo>
                <a:lnTo>
                  <a:pt x="209727" y="245094"/>
                </a:lnTo>
                <a:moveTo>
                  <a:pt x="0" y="0"/>
                </a:moveTo>
                <a:moveTo>
                  <a:pt x="288870" y="368012"/>
                </a:moveTo>
                <a:lnTo>
                  <a:pt x="288870" y="178070"/>
                </a:lnTo>
                <a:moveTo>
                  <a:pt x="296784" y="111590"/>
                </a:moveTo>
                <a:lnTo>
                  <a:pt x="368012" y="111590"/>
                </a:lnTo>
                <a:lnTo>
                  <a:pt x="368012" y="178070"/>
                </a:lnTo>
              </a:path>
            </a:pathLst>
          </a:custGeom>
          <a:noFill/>
          <a:ln w="11871">
            <a:solidFill>
              <a:srgbClr val="484848"/>
            </a:solidFill>
          </a:ln>
        </p:spPr>
        <p:txBody>
          <a:bodyPr rtlCol="0" anchor="ctr"/>
          <a:lstStyle/>
          <a:p>
            <a:pPr algn="ctr"/>
            <a:endParaRPr sz="1600" b="1">
              <a:latin typeface="Montserrat" panose="00000500000000000000" pitchFamily="2" charset="0"/>
            </a:endParaRPr>
          </a:p>
        </p:txBody>
      </p:sp>
      <p:sp>
        <p:nvSpPr>
          <p:cNvPr id="31" name="Rounded Rectangle 36">
            <a:extLst>
              <a:ext uri="{FF2B5EF4-FFF2-40B4-BE49-F238E27FC236}">
                <a16:creationId xmlns:a16="http://schemas.microsoft.com/office/drawing/2014/main" id="{38D20D21-9D75-66F4-D438-6EBA647D13CB}"/>
              </a:ext>
            </a:extLst>
          </p:cNvPr>
          <p:cNvSpPr/>
          <p:nvPr/>
        </p:nvSpPr>
        <p:spPr>
          <a:xfrm>
            <a:off x="7848549" y="5834937"/>
            <a:ext cx="368012" cy="315639"/>
          </a:xfrm>
          <a:custGeom>
            <a:avLst/>
            <a:gdLst/>
            <a:ahLst/>
            <a:cxnLst/>
            <a:rect l="0" t="0" r="0" b="0"/>
            <a:pathLst>
              <a:path w="368012" h="315639">
                <a:moveTo>
                  <a:pt x="326114" y="210890"/>
                </a:moveTo>
                <a:lnTo>
                  <a:pt x="368012" y="210890"/>
                </a:lnTo>
                <a:lnTo>
                  <a:pt x="368012" y="252790"/>
                </a:lnTo>
                <a:cubicBezTo>
                  <a:pt x="368012" y="287500"/>
                  <a:pt x="339874" y="315639"/>
                  <a:pt x="305163" y="315639"/>
                </a:cubicBezTo>
                <a:cubicBezTo>
                  <a:pt x="270453" y="315639"/>
                  <a:pt x="242315" y="287500"/>
                  <a:pt x="242315" y="252790"/>
                </a:cubicBezTo>
                <a:lnTo>
                  <a:pt x="242315" y="127093"/>
                </a:lnTo>
                <a:cubicBezTo>
                  <a:pt x="242315" y="92383"/>
                  <a:pt x="270453" y="64245"/>
                  <a:pt x="305163" y="64245"/>
                </a:cubicBezTo>
                <a:cubicBezTo>
                  <a:pt x="332528" y="64245"/>
                  <a:pt x="359384" y="81734"/>
                  <a:pt x="368012" y="106144"/>
                </a:cubicBezTo>
                <a:moveTo>
                  <a:pt x="137568" y="64245"/>
                </a:moveTo>
                <a:lnTo>
                  <a:pt x="11871" y="252790"/>
                </a:lnTo>
                <a:lnTo>
                  <a:pt x="179466" y="252790"/>
                </a:lnTo>
                <a:moveTo>
                  <a:pt x="0" y="0"/>
                </a:moveTo>
                <a:moveTo>
                  <a:pt x="137567" y="64245"/>
                </a:moveTo>
                <a:lnTo>
                  <a:pt x="137567" y="315639"/>
                </a:lnTo>
              </a:path>
            </a:pathLst>
          </a:custGeom>
          <a:noFill/>
          <a:ln w="11871">
            <a:solidFill>
              <a:srgbClr val="484848"/>
            </a:solidFill>
          </a:ln>
        </p:spPr>
        <p:txBody>
          <a:bodyPr rtlCol="0" anchor="ctr"/>
          <a:lstStyle/>
          <a:p>
            <a:pPr algn="ctr"/>
            <a:endParaRPr sz="1600" b="1">
              <a:latin typeface="Montserrat" panose="00000500000000000000" pitchFamily="2" charset="0"/>
            </a:endParaRPr>
          </a:p>
        </p:txBody>
      </p:sp>
      <p:sp>
        <p:nvSpPr>
          <p:cNvPr id="32" name="Rounded Rectangle 26">
            <a:extLst>
              <a:ext uri="{FF2B5EF4-FFF2-40B4-BE49-F238E27FC236}">
                <a16:creationId xmlns:a16="http://schemas.microsoft.com/office/drawing/2014/main" id="{BAA6A796-861C-74C4-0F52-A9246E1F697A}"/>
              </a:ext>
            </a:extLst>
          </p:cNvPr>
          <p:cNvSpPr/>
          <p:nvPr/>
        </p:nvSpPr>
        <p:spPr>
          <a:xfrm>
            <a:off x="7850583" y="4697155"/>
            <a:ext cx="343943" cy="361343"/>
          </a:xfrm>
          <a:custGeom>
            <a:avLst/>
            <a:gdLst/>
            <a:ahLst/>
            <a:cxnLst/>
            <a:rect l="0" t="0" r="0" b="0"/>
            <a:pathLst>
              <a:path w="343943" h="361343">
                <a:moveTo>
                  <a:pt x="267343" y="74175"/>
                </a:moveTo>
                <a:cubicBezTo>
                  <a:pt x="313154" y="100860"/>
                  <a:pt x="343943" y="150505"/>
                  <a:pt x="343943" y="207342"/>
                </a:cubicBezTo>
                <a:cubicBezTo>
                  <a:pt x="343943" y="292395"/>
                  <a:pt x="274993" y="361343"/>
                  <a:pt x="189940" y="361343"/>
                </a:cubicBezTo>
                <a:cubicBezTo>
                  <a:pt x="104887" y="361343"/>
                  <a:pt x="35938" y="292395"/>
                  <a:pt x="35938" y="207342"/>
                </a:cubicBezTo>
                <a:cubicBezTo>
                  <a:pt x="35938" y="122289"/>
                  <a:pt x="104887" y="53339"/>
                  <a:pt x="189940" y="53339"/>
                </a:cubicBezTo>
                <a:lnTo>
                  <a:pt x="220622" y="53339"/>
                </a:lnTo>
                <a:moveTo>
                  <a:pt x="0" y="0"/>
                </a:moveTo>
                <a:moveTo>
                  <a:pt x="189941" y="18541"/>
                </a:moveTo>
                <a:lnTo>
                  <a:pt x="224740" y="53339"/>
                </a:lnTo>
                <a:lnTo>
                  <a:pt x="189941" y="88138"/>
                </a:lnTo>
                <a:moveTo>
                  <a:pt x="162242" y="249461"/>
                </a:moveTo>
                <a:cubicBezTo>
                  <a:pt x="166044" y="260220"/>
                  <a:pt x="177880" y="267928"/>
                  <a:pt x="189941" y="267928"/>
                </a:cubicBezTo>
                <a:cubicBezTo>
                  <a:pt x="205240" y="267928"/>
                  <a:pt x="217641" y="255527"/>
                  <a:pt x="217641" y="240229"/>
                </a:cubicBezTo>
                <a:lnTo>
                  <a:pt x="217641" y="226379"/>
                </a:lnTo>
                <a:cubicBezTo>
                  <a:pt x="217641" y="211080"/>
                  <a:pt x="205240" y="198679"/>
                  <a:pt x="189941" y="198679"/>
                </a:cubicBezTo>
                <a:lnTo>
                  <a:pt x="189427" y="198679"/>
                </a:lnTo>
                <a:cubicBezTo>
                  <a:pt x="183694" y="198679"/>
                  <a:pt x="178038" y="200013"/>
                  <a:pt x="172910" y="202577"/>
                </a:cubicBezTo>
                <a:lnTo>
                  <a:pt x="162242" y="207912"/>
                </a:lnTo>
                <a:lnTo>
                  <a:pt x="166859" y="157129"/>
                </a:lnTo>
                <a:lnTo>
                  <a:pt x="213024" y="157129"/>
                </a:lnTo>
              </a:path>
            </a:pathLst>
          </a:custGeom>
          <a:noFill/>
          <a:ln w="11871">
            <a:solidFill>
              <a:srgbClr val="484848"/>
            </a:solidFill>
          </a:ln>
        </p:spPr>
        <p:txBody>
          <a:bodyPr rtlCol="0" anchor="ctr"/>
          <a:lstStyle/>
          <a:p>
            <a:pPr algn="ctr"/>
            <a:r>
              <a:rPr lang="en-US" sz="1600" b="1" dirty="0">
                <a:latin typeface="Montserrat" panose="00000500000000000000" pitchFamily="2" charset="0"/>
              </a:rPr>
              <a:t>c</a:t>
            </a:r>
            <a:endParaRPr sz="1600" b="1" dirty="0">
              <a:latin typeface="Montserrat" panose="00000500000000000000" pitchFamily="2" charset="0"/>
            </a:endParaRPr>
          </a:p>
        </p:txBody>
      </p:sp>
      <p:sp>
        <p:nvSpPr>
          <p:cNvPr id="33" name="Rounded Rectangle 7">
            <a:extLst>
              <a:ext uri="{FF2B5EF4-FFF2-40B4-BE49-F238E27FC236}">
                <a16:creationId xmlns:a16="http://schemas.microsoft.com/office/drawing/2014/main" id="{D4C1FC7D-03BA-6F4A-E3B3-A6F62F7D655C}"/>
              </a:ext>
            </a:extLst>
          </p:cNvPr>
          <p:cNvSpPr/>
          <p:nvPr/>
        </p:nvSpPr>
        <p:spPr>
          <a:xfrm>
            <a:off x="5948830" y="4316250"/>
            <a:ext cx="1472050" cy="902224"/>
          </a:xfrm>
          <a:custGeom>
            <a:avLst/>
            <a:gdLst/>
            <a:ahLst/>
            <a:cxnLst/>
            <a:rect l="0" t="0" r="0" b="0"/>
            <a:pathLst>
              <a:path w="1472050" h="902224">
                <a:moveTo>
                  <a:pt x="541382" y="458662"/>
                </a:moveTo>
                <a:cubicBezTo>
                  <a:pt x="338967" y="404330"/>
                  <a:pt x="189941" y="219564"/>
                  <a:pt x="189941" y="0"/>
                </a:cubicBezTo>
                <a:lnTo>
                  <a:pt x="0" y="0"/>
                </a:lnTo>
                <a:cubicBezTo>
                  <a:pt x="0" y="321848"/>
                  <a:pt x="228713" y="590284"/>
                  <a:pt x="532478" y="651627"/>
                </a:cubicBezTo>
                <a:cubicBezTo>
                  <a:pt x="568931" y="795650"/>
                  <a:pt x="699389" y="902224"/>
                  <a:pt x="854738" y="902224"/>
                </a:cubicBezTo>
                <a:cubicBezTo>
                  <a:pt x="1005315" y="902224"/>
                  <a:pt x="1132505" y="802101"/>
                  <a:pt x="1173374" y="664796"/>
                </a:cubicBezTo>
                <a:lnTo>
                  <a:pt x="1472050" y="664796"/>
                </a:lnTo>
                <a:lnTo>
                  <a:pt x="1472050" y="474854"/>
                </a:lnTo>
                <a:lnTo>
                  <a:pt x="1173374" y="474854"/>
                </a:lnTo>
                <a:cubicBezTo>
                  <a:pt x="1132505" y="337550"/>
                  <a:pt x="1005315" y="237427"/>
                  <a:pt x="854738" y="237427"/>
                </a:cubicBezTo>
                <a:cubicBezTo>
                  <a:pt x="710145" y="237427"/>
                  <a:pt x="587118" y="329747"/>
                  <a:pt x="541382" y="458662"/>
                </a:cubicBezTo>
              </a:path>
            </a:pathLst>
          </a:custGeom>
          <a:gradFill rotWithShape="1">
            <a:gsLst>
              <a:gs pos="0">
                <a:srgbClr val="BCABFF"/>
              </a:gs>
              <a:gs pos="100000">
                <a:srgbClr val="886AFF"/>
              </a:gs>
            </a:gsLst>
            <a:lin ang="5400000" scaled="1"/>
          </a:gradFill>
          <a:ln>
            <a:noFill/>
          </a:ln>
        </p:spPr>
        <p:txBody>
          <a:bodyPr rtlCol="0" anchor="ctr"/>
          <a:lstStyle/>
          <a:p>
            <a:pPr algn="ctr"/>
            <a:endParaRPr sz="1600" b="1">
              <a:latin typeface="Montserrat" panose="00000500000000000000" pitchFamily="2" charset="0"/>
            </a:endParaRPr>
          </a:p>
        </p:txBody>
      </p:sp>
      <p:sp>
        <p:nvSpPr>
          <p:cNvPr id="34" name="Rounded Rectangle 9">
            <a:extLst>
              <a:ext uri="{FF2B5EF4-FFF2-40B4-BE49-F238E27FC236}">
                <a16:creationId xmlns:a16="http://schemas.microsoft.com/office/drawing/2014/main" id="{B7C277F1-4107-6094-407C-C134531D45C1}"/>
              </a:ext>
            </a:extLst>
          </p:cNvPr>
          <p:cNvSpPr/>
          <p:nvPr/>
        </p:nvSpPr>
        <p:spPr>
          <a:xfrm>
            <a:off x="5950864" y="3413178"/>
            <a:ext cx="1472050" cy="902224"/>
          </a:xfrm>
          <a:custGeom>
            <a:avLst/>
            <a:gdLst/>
            <a:ahLst/>
            <a:cxnLst/>
            <a:rect l="0" t="0" r="0" b="0"/>
            <a:pathLst>
              <a:path w="1472050" h="902224">
                <a:moveTo>
                  <a:pt x="541382" y="443561"/>
                </a:moveTo>
                <a:cubicBezTo>
                  <a:pt x="587118" y="572477"/>
                  <a:pt x="710145" y="664796"/>
                  <a:pt x="854738" y="664796"/>
                </a:cubicBezTo>
                <a:cubicBezTo>
                  <a:pt x="1005315" y="664796"/>
                  <a:pt x="1132505" y="564673"/>
                  <a:pt x="1173374" y="427369"/>
                </a:cubicBezTo>
                <a:lnTo>
                  <a:pt x="1472050" y="427369"/>
                </a:lnTo>
                <a:lnTo>
                  <a:pt x="1472050" y="237427"/>
                </a:lnTo>
                <a:lnTo>
                  <a:pt x="1173374" y="237427"/>
                </a:lnTo>
                <a:cubicBezTo>
                  <a:pt x="1132505" y="100123"/>
                  <a:pt x="1005315" y="0"/>
                  <a:pt x="854738" y="0"/>
                </a:cubicBezTo>
                <a:cubicBezTo>
                  <a:pt x="699389" y="0"/>
                  <a:pt x="568931" y="106573"/>
                  <a:pt x="532478" y="250596"/>
                </a:cubicBezTo>
                <a:cubicBezTo>
                  <a:pt x="228713" y="311940"/>
                  <a:pt x="0" y="580375"/>
                  <a:pt x="0" y="902224"/>
                </a:cubicBezTo>
                <a:lnTo>
                  <a:pt x="189941" y="902224"/>
                </a:lnTo>
                <a:cubicBezTo>
                  <a:pt x="189941" y="682659"/>
                  <a:pt x="338967" y="497893"/>
                  <a:pt x="541382" y="443561"/>
                </a:cubicBezTo>
              </a:path>
            </a:pathLst>
          </a:custGeom>
          <a:gradFill rotWithShape="1">
            <a:gsLst>
              <a:gs pos="0">
                <a:srgbClr val="7FDFFF"/>
              </a:gs>
              <a:gs pos="100000">
                <a:srgbClr val="1AC6FF"/>
              </a:gs>
            </a:gsLst>
            <a:lin ang="5400000" scaled="1"/>
          </a:gradFill>
          <a:ln>
            <a:noFill/>
          </a:ln>
        </p:spPr>
        <p:txBody>
          <a:bodyPr rtlCol="0" anchor="ctr"/>
          <a:lstStyle/>
          <a:p>
            <a:pPr algn="ctr"/>
            <a:endParaRPr sz="1600" b="1" dirty="0">
              <a:latin typeface="Montserrat" panose="00000500000000000000" pitchFamily="2" charset="0"/>
            </a:endParaRPr>
          </a:p>
        </p:txBody>
      </p:sp>
      <p:sp>
        <p:nvSpPr>
          <p:cNvPr id="35" name="Rounded Rectangle 11">
            <a:extLst>
              <a:ext uri="{FF2B5EF4-FFF2-40B4-BE49-F238E27FC236}">
                <a16:creationId xmlns:a16="http://schemas.microsoft.com/office/drawing/2014/main" id="{FDBD7BFC-AB7B-A5B8-38F9-23F94A176AA3}"/>
              </a:ext>
            </a:extLst>
          </p:cNvPr>
          <p:cNvSpPr/>
          <p:nvPr/>
        </p:nvSpPr>
        <p:spPr>
          <a:xfrm>
            <a:off x="7420880" y="3174900"/>
            <a:ext cx="1472050" cy="902224"/>
          </a:xfrm>
          <a:custGeom>
            <a:avLst/>
            <a:gdLst/>
            <a:ahLst/>
            <a:cxnLst/>
            <a:rect l="0" t="0" r="0" b="0"/>
            <a:pathLst>
              <a:path w="1472050" h="902224">
                <a:moveTo>
                  <a:pt x="939571" y="651627"/>
                </a:moveTo>
                <a:cubicBezTo>
                  <a:pt x="1243336" y="590284"/>
                  <a:pt x="1472050" y="321848"/>
                  <a:pt x="1472050" y="0"/>
                </a:cubicBezTo>
                <a:lnTo>
                  <a:pt x="1282108" y="0"/>
                </a:lnTo>
                <a:cubicBezTo>
                  <a:pt x="1282108" y="219564"/>
                  <a:pt x="1133082" y="404330"/>
                  <a:pt x="930668" y="458662"/>
                </a:cubicBezTo>
                <a:cubicBezTo>
                  <a:pt x="884931" y="329747"/>
                  <a:pt x="761904" y="237427"/>
                  <a:pt x="617311" y="237427"/>
                </a:cubicBezTo>
                <a:cubicBezTo>
                  <a:pt x="466734" y="237427"/>
                  <a:pt x="339544" y="337550"/>
                  <a:pt x="298675" y="474854"/>
                </a:cubicBezTo>
                <a:lnTo>
                  <a:pt x="0" y="474854"/>
                </a:lnTo>
                <a:lnTo>
                  <a:pt x="0" y="664796"/>
                </a:lnTo>
                <a:lnTo>
                  <a:pt x="298675" y="664796"/>
                </a:lnTo>
                <a:cubicBezTo>
                  <a:pt x="339544" y="802101"/>
                  <a:pt x="466734" y="902224"/>
                  <a:pt x="617311" y="902224"/>
                </a:cubicBezTo>
                <a:cubicBezTo>
                  <a:pt x="772660" y="902224"/>
                  <a:pt x="903118" y="795650"/>
                  <a:pt x="939571" y="651627"/>
                </a:cubicBezTo>
              </a:path>
            </a:pathLst>
          </a:custGeom>
          <a:gradFill rotWithShape="1">
            <a:gsLst>
              <a:gs pos="0">
                <a:srgbClr val="CFF976"/>
              </a:gs>
              <a:gs pos="100000">
                <a:srgbClr val="A8DD38"/>
              </a:gs>
            </a:gsLst>
            <a:lin ang="5400000" scaled="1"/>
          </a:gradFill>
          <a:ln>
            <a:noFill/>
          </a:ln>
        </p:spPr>
        <p:txBody>
          <a:bodyPr rtlCol="0" anchor="ctr"/>
          <a:lstStyle/>
          <a:p>
            <a:pPr algn="ctr"/>
            <a:endParaRPr sz="1600" b="1">
              <a:solidFill>
                <a:schemeClr val="tx2">
                  <a:lumMod val="40000"/>
                  <a:lumOff val="60000"/>
                </a:schemeClr>
              </a:solidFill>
              <a:latin typeface="Montserrat" panose="00000500000000000000" pitchFamily="2" charset="0"/>
            </a:endParaRPr>
          </a:p>
        </p:txBody>
      </p:sp>
      <p:sp>
        <p:nvSpPr>
          <p:cNvPr id="36" name="Rounded Rectangle 13">
            <a:extLst>
              <a:ext uri="{FF2B5EF4-FFF2-40B4-BE49-F238E27FC236}">
                <a16:creationId xmlns:a16="http://schemas.microsoft.com/office/drawing/2014/main" id="{721D4514-109A-42F4-D58A-810793D5ADA9}"/>
              </a:ext>
            </a:extLst>
          </p:cNvPr>
          <p:cNvSpPr/>
          <p:nvPr/>
        </p:nvSpPr>
        <p:spPr>
          <a:xfrm>
            <a:off x="7419145" y="2273525"/>
            <a:ext cx="1472050" cy="902224"/>
          </a:xfrm>
          <a:custGeom>
            <a:avLst/>
            <a:gdLst/>
            <a:ahLst/>
            <a:cxnLst/>
            <a:rect l="0" t="0" r="0" b="0"/>
            <a:pathLst>
              <a:path w="1472050" h="902224">
                <a:moveTo>
                  <a:pt x="298675" y="427369"/>
                </a:moveTo>
                <a:cubicBezTo>
                  <a:pt x="339544" y="564673"/>
                  <a:pt x="466734" y="664796"/>
                  <a:pt x="617311" y="664796"/>
                </a:cubicBezTo>
                <a:cubicBezTo>
                  <a:pt x="761904" y="664796"/>
                  <a:pt x="884931" y="572477"/>
                  <a:pt x="930668" y="443561"/>
                </a:cubicBezTo>
                <a:cubicBezTo>
                  <a:pt x="1133082" y="497893"/>
                  <a:pt x="1282108" y="682659"/>
                  <a:pt x="1282108" y="902224"/>
                </a:cubicBezTo>
                <a:lnTo>
                  <a:pt x="1472050" y="902224"/>
                </a:lnTo>
                <a:cubicBezTo>
                  <a:pt x="1472050" y="580375"/>
                  <a:pt x="1243336" y="311940"/>
                  <a:pt x="939571" y="250596"/>
                </a:cubicBezTo>
                <a:cubicBezTo>
                  <a:pt x="903118" y="106573"/>
                  <a:pt x="772660" y="0"/>
                  <a:pt x="617311" y="0"/>
                </a:cubicBezTo>
                <a:cubicBezTo>
                  <a:pt x="466734" y="0"/>
                  <a:pt x="339544" y="100123"/>
                  <a:pt x="298675" y="237427"/>
                </a:cubicBezTo>
                <a:lnTo>
                  <a:pt x="0" y="237427"/>
                </a:lnTo>
                <a:lnTo>
                  <a:pt x="0" y="427369"/>
                </a:lnTo>
                <a:lnTo>
                  <a:pt x="298675" y="427369"/>
                </a:lnTo>
              </a:path>
            </a:pathLst>
          </a:custGeom>
          <a:gradFill rotWithShape="1">
            <a:gsLst>
              <a:gs pos="0">
                <a:srgbClr val="83FAC1"/>
              </a:gs>
              <a:gs pos="100000">
                <a:srgbClr val="44E095"/>
              </a:gs>
            </a:gsLst>
            <a:lin ang="5400000" scaled="1"/>
          </a:gradFill>
          <a:ln>
            <a:noFill/>
          </a:ln>
        </p:spPr>
        <p:txBody>
          <a:bodyPr rtlCol="0" anchor="ctr"/>
          <a:lstStyle/>
          <a:p>
            <a:pPr algn="ctr"/>
            <a:endParaRPr sz="1600" b="1">
              <a:latin typeface="Montserrat" panose="00000500000000000000" pitchFamily="2" charset="0"/>
            </a:endParaRPr>
          </a:p>
        </p:txBody>
      </p:sp>
      <p:sp>
        <p:nvSpPr>
          <p:cNvPr id="37" name="Rounded Rectangle 15">
            <a:extLst>
              <a:ext uri="{FF2B5EF4-FFF2-40B4-BE49-F238E27FC236}">
                <a16:creationId xmlns:a16="http://schemas.microsoft.com/office/drawing/2014/main" id="{0AC8A813-BE88-7156-9496-A434B8BC97DC}"/>
              </a:ext>
            </a:extLst>
          </p:cNvPr>
          <p:cNvSpPr/>
          <p:nvPr/>
        </p:nvSpPr>
        <p:spPr>
          <a:xfrm>
            <a:off x="6125437" y="2278579"/>
            <a:ext cx="1329593" cy="664796"/>
          </a:xfrm>
          <a:custGeom>
            <a:avLst/>
            <a:gdLst/>
            <a:ahLst/>
            <a:cxnLst/>
            <a:rect l="0" t="0" r="0" b="0"/>
            <a:pathLst>
              <a:path w="1329593" h="664796">
                <a:moveTo>
                  <a:pt x="393646" y="427369"/>
                </a:moveTo>
                <a:cubicBezTo>
                  <a:pt x="434515" y="564673"/>
                  <a:pt x="561705" y="664796"/>
                  <a:pt x="712282" y="664796"/>
                </a:cubicBezTo>
                <a:cubicBezTo>
                  <a:pt x="862858" y="664796"/>
                  <a:pt x="990048" y="564673"/>
                  <a:pt x="1030917" y="427369"/>
                </a:cubicBezTo>
                <a:lnTo>
                  <a:pt x="1329593" y="427369"/>
                </a:lnTo>
                <a:lnTo>
                  <a:pt x="1329593" y="237427"/>
                </a:lnTo>
                <a:lnTo>
                  <a:pt x="1030917" y="237427"/>
                </a:lnTo>
                <a:cubicBezTo>
                  <a:pt x="990048" y="100123"/>
                  <a:pt x="862858" y="0"/>
                  <a:pt x="712282" y="0"/>
                </a:cubicBezTo>
                <a:cubicBezTo>
                  <a:pt x="561705" y="0"/>
                  <a:pt x="434515" y="100123"/>
                  <a:pt x="393646" y="237427"/>
                </a:cubicBezTo>
                <a:lnTo>
                  <a:pt x="0" y="237427"/>
                </a:lnTo>
                <a:lnTo>
                  <a:pt x="0" y="427369"/>
                </a:lnTo>
                <a:lnTo>
                  <a:pt x="393646" y="427369"/>
                </a:lnTo>
              </a:path>
            </a:pathLst>
          </a:custGeom>
          <a:gradFill rotWithShape="1">
            <a:gsLst>
              <a:gs pos="0">
                <a:srgbClr val="9CC2FF"/>
              </a:gs>
              <a:gs pos="100000">
                <a:srgbClr val="4F92FF"/>
              </a:gs>
            </a:gsLst>
            <a:lin ang="5400000" scaled="1"/>
          </a:gradFill>
          <a:ln>
            <a:noFill/>
          </a:ln>
        </p:spPr>
        <p:txBody>
          <a:bodyPr rtlCol="0" anchor="ctr"/>
          <a:lstStyle/>
          <a:p>
            <a:pPr algn="ctr"/>
            <a:endParaRPr sz="1600" b="1">
              <a:latin typeface="Montserrat" panose="00000500000000000000" pitchFamily="2" charset="0"/>
            </a:endParaRPr>
          </a:p>
        </p:txBody>
      </p:sp>
      <p:sp>
        <p:nvSpPr>
          <p:cNvPr id="38" name="Rounded Rectangle 41">
            <a:extLst>
              <a:ext uri="{FF2B5EF4-FFF2-40B4-BE49-F238E27FC236}">
                <a16:creationId xmlns:a16="http://schemas.microsoft.com/office/drawing/2014/main" id="{40AE1EC5-180C-B9EB-6091-F33EC3F329D5}"/>
              </a:ext>
            </a:extLst>
          </p:cNvPr>
          <p:cNvSpPr/>
          <p:nvPr/>
        </p:nvSpPr>
        <p:spPr>
          <a:xfrm>
            <a:off x="6623875" y="4692511"/>
            <a:ext cx="364055" cy="364118"/>
          </a:xfrm>
          <a:custGeom>
            <a:avLst/>
            <a:gdLst/>
            <a:ahLst/>
            <a:cxnLst/>
            <a:rect l="0" t="0" r="0" b="0"/>
            <a:pathLst>
              <a:path w="364055" h="364118">
                <a:moveTo>
                  <a:pt x="300741" y="189941"/>
                </a:moveTo>
                <a:lnTo>
                  <a:pt x="300741" y="94622"/>
                </a:lnTo>
                <a:cubicBezTo>
                  <a:pt x="300767" y="42371"/>
                  <a:pt x="258417" y="0"/>
                  <a:pt x="206166" y="0"/>
                </a:cubicBezTo>
                <a:lnTo>
                  <a:pt x="15828" y="0"/>
                </a:lnTo>
                <a:cubicBezTo>
                  <a:pt x="7086" y="0"/>
                  <a:pt x="0" y="7086"/>
                  <a:pt x="0" y="15828"/>
                </a:cubicBezTo>
                <a:lnTo>
                  <a:pt x="0" y="348226"/>
                </a:lnTo>
                <a:cubicBezTo>
                  <a:pt x="0" y="356968"/>
                  <a:pt x="7086" y="364055"/>
                  <a:pt x="15828" y="364055"/>
                </a:cubicBezTo>
                <a:lnTo>
                  <a:pt x="63313" y="364055"/>
                </a:lnTo>
                <a:moveTo>
                  <a:pt x="221598" y="1329"/>
                </a:moveTo>
                <a:lnTo>
                  <a:pt x="221598" y="63313"/>
                </a:lnTo>
                <a:cubicBezTo>
                  <a:pt x="221598" y="72055"/>
                  <a:pt x="228685" y="79142"/>
                  <a:pt x="237427" y="79142"/>
                </a:cubicBezTo>
                <a:lnTo>
                  <a:pt x="299475" y="79142"/>
                </a:lnTo>
                <a:moveTo>
                  <a:pt x="364055" y="364055"/>
                </a:moveTo>
                <a:lnTo>
                  <a:pt x="324484" y="364055"/>
                </a:lnTo>
                <a:cubicBezTo>
                  <a:pt x="311371" y="364055"/>
                  <a:pt x="300741" y="353425"/>
                  <a:pt x="300741" y="340312"/>
                </a:cubicBezTo>
                <a:lnTo>
                  <a:pt x="300741" y="261170"/>
                </a:lnTo>
                <a:cubicBezTo>
                  <a:pt x="300741" y="248057"/>
                  <a:pt x="311371" y="237427"/>
                  <a:pt x="324484" y="237427"/>
                </a:cubicBezTo>
                <a:lnTo>
                  <a:pt x="364055" y="237427"/>
                </a:lnTo>
                <a:moveTo>
                  <a:pt x="300741" y="300804"/>
                </a:moveTo>
                <a:lnTo>
                  <a:pt x="340312" y="300804"/>
                </a:lnTo>
                <a:moveTo>
                  <a:pt x="174113" y="237427"/>
                </a:moveTo>
                <a:lnTo>
                  <a:pt x="134542" y="237427"/>
                </a:lnTo>
                <a:cubicBezTo>
                  <a:pt x="121429" y="237427"/>
                  <a:pt x="110799" y="248057"/>
                  <a:pt x="110799" y="261170"/>
                </a:cubicBezTo>
                <a:lnTo>
                  <a:pt x="110799" y="340312"/>
                </a:lnTo>
                <a:cubicBezTo>
                  <a:pt x="110799" y="353425"/>
                  <a:pt x="121429" y="364055"/>
                  <a:pt x="134542" y="364055"/>
                </a:cubicBezTo>
                <a:lnTo>
                  <a:pt x="174113" y="364055"/>
                </a:lnTo>
                <a:moveTo>
                  <a:pt x="110799" y="300804"/>
                </a:moveTo>
                <a:lnTo>
                  <a:pt x="150370" y="300804"/>
                </a:lnTo>
                <a:moveTo>
                  <a:pt x="205770" y="364118"/>
                </a:moveTo>
                <a:lnTo>
                  <a:pt x="269084" y="237490"/>
                </a:lnTo>
                <a:moveTo>
                  <a:pt x="269084" y="364118"/>
                </a:moveTo>
                <a:lnTo>
                  <a:pt x="205770" y="237490"/>
                </a:lnTo>
              </a:path>
            </a:pathLst>
          </a:custGeom>
          <a:noFill/>
          <a:ln w="11871">
            <a:solidFill>
              <a:srgbClr val="484848"/>
            </a:solidFill>
          </a:ln>
        </p:spPr>
        <p:txBody>
          <a:bodyPr rtlCol="0" anchor="ctr"/>
          <a:lstStyle/>
          <a:p>
            <a:pPr algn="ctr"/>
            <a:endParaRPr sz="1600" b="1">
              <a:latin typeface="Montserrat" panose="00000500000000000000" pitchFamily="2" charset="0"/>
            </a:endParaRPr>
          </a:p>
        </p:txBody>
      </p:sp>
      <p:sp>
        <p:nvSpPr>
          <p:cNvPr id="39" name="Rounded Rectangle 18">
            <a:extLst>
              <a:ext uri="{FF2B5EF4-FFF2-40B4-BE49-F238E27FC236}">
                <a16:creationId xmlns:a16="http://schemas.microsoft.com/office/drawing/2014/main" id="{368AD1A9-9158-CEE8-72BE-806C066B30EB}"/>
              </a:ext>
            </a:extLst>
          </p:cNvPr>
          <p:cNvSpPr/>
          <p:nvPr/>
        </p:nvSpPr>
        <p:spPr>
          <a:xfrm>
            <a:off x="7838492" y="3491133"/>
            <a:ext cx="364055" cy="366429"/>
          </a:xfrm>
          <a:custGeom>
            <a:avLst/>
            <a:gdLst/>
            <a:ahLst/>
            <a:cxnLst/>
            <a:rect l="0" t="0" r="0" b="0"/>
            <a:pathLst>
              <a:path w="364055" h="366429">
                <a:moveTo>
                  <a:pt x="349809" y="366429"/>
                </a:moveTo>
                <a:lnTo>
                  <a:pt x="349809" y="204979"/>
                </a:lnTo>
                <a:cubicBezTo>
                  <a:pt x="349809" y="176487"/>
                  <a:pt x="327649" y="151162"/>
                  <a:pt x="299158" y="149579"/>
                </a:cubicBezTo>
                <a:cubicBezTo>
                  <a:pt x="275415" y="147996"/>
                  <a:pt x="253255" y="163824"/>
                  <a:pt x="246924" y="185984"/>
                </a:cubicBezTo>
                <a:cubicBezTo>
                  <a:pt x="245341" y="189150"/>
                  <a:pt x="242175" y="189150"/>
                  <a:pt x="240593" y="185984"/>
                </a:cubicBezTo>
                <a:cubicBezTo>
                  <a:pt x="234261" y="165407"/>
                  <a:pt x="213684" y="149579"/>
                  <a:pt x="189941" y="149579"/>
                </a:cubicBezTo>
                <a:cubicBezTo>
                  <a:pt x="166199" y="149579"/>
                  <a:pt x="147204" y="163824"/>
                  <a:pt x="139290" y="185984"/>
                </a:cubicBezTo>
                <a:cubicBezTo>
                  <a:pt x="137707" y="189150"/>
                  <a:pt x="134541" y="189150"/>
                  <a:pt x="132958" y="185984"/>
                </a:cubicBezTo>
                <a:cubicBezTo>
                  <a:pt x="125044" y="163824"/>
                  <a:pt x="104467" y="149579"/>
                  <a:pt x="80725" y="149579"/>
                </a:cubicBezTo>
                <a:cubicBezTo>
                  <a:pt x="52233" y="151162"/>
                  <a:pt x="30073" y="176487"/>
                  <a:pt x="30073" y="204979"/>
                </a:cubicBezTo>
                <a:lnTo>
                  <a:pt x="30073" y="366429"/>
                </a:lnTo>
                <a:moveTo>
                  <a:pt x="0" y="0"/>
                </a:moveTo>
                <a:moveTo>
                  <a:pt x="349809" y="201813"/>
                </a:moveTo>
                <a:lnTo>
                  <a:pt x="364055" y="201813"/>
                </a:lnTo>
                <a:moveTo>
                  <a:pt x="30073" y="201813"/>
                </a:moveTo>
                <a:lnTo>
                  <a:pt x="15828" y="201813"/>
                </a:lnTo>
                <a:moveTo>
                  <a:pt x="0" y="0"/>
                </a:moveTo>
                <a:moveTo>
                  <a:pt x="110799" y="158387"/>
                </a:moveTo>
                <a:lnTo>
                  <a:pt x="110799" y="84682"/>
                </a:lnTo>
                <a:moveTo>
                  <a:pt x="0" y="0"/>
                </a:moveTo>
                <a:moveTo>
                  <a:pt x="269084" y="158387"/>
                </a:moveTo>
                <a:lnTo>
                  <a:pt x="269084" y="84682"/>
                </a:lnTo>
                <a:moveTo>
                  <a:pt x="276998" y="84682"/>
                </a:moveTo>
                <a:cubicBezTo>
                  <a:pt x="259587" y="84682"/>
                  <a:pt x="243758" y="94179"/>
                  <a:pt x="234261" y="108425"/>
                </a:cubicBezTo>
                <a:cubicBezTo>
                  <a:pt x="224764" y="94179"/>
                  <a:pt x="208936" y="84682"/>
                  <a:pt x="189941" y="84682"/>
                </a:cubicBezTo>
                <a:cubicBezTo>
                  <a:pt x="170947" y="84682"/>
                  <a:pt x="155119" y="94179"/>
                  <a:pt x="145622" y="108425"/>
                </a:cubicBezTo>
                <a:cubicBezTo>
                  <a:pt x="136125" y="94179"/>
                  <a:pt x="120296" y="84682"/>
                  <a:pt x="102885" y="84682"/>
                </a:cubicBezTo>
                <a:cubicBezTo>
                  <a:pt x="110799" y="43528"/>
                  <a:pt x="147205" y="13454"/>
                  <a:pt x="189941" y="13454"/>
                </a:cubicBezTo>
                <a:cubicBezTo>
                  <a:pt x="234261" y="13454"/>
                  <a:pt x="269084" y="43528"/>
                  <a:pt x="276998" y="84682"/>
                </a:cubicBezTo>
                <a:close/>
                <a:moveTo>
                  <a:pt x="102885" y="84682"/>
                </a:moveTo>
                <a:lnTo>
                  <a:pt x="79142" y="84682"/>
                </a:lnTo>
                <a:moveTo>
                  <a:pt x="276998" y="84682"/>
                </a:moveTo>
                <a:lnTo>
                  <a:pt x="300741" y="84682"/>
                </a:lnTo>
                <a:moveTo>
                  <a:pt x="31656" y="244550"/>
                </a:moveTo>
                <a:lnTo>
                  <a:pt x="348226" y="244550"/>
                </a:lnTo>
                <a:moveTo>
                  <a:pt x="83890" y="195481"/>
                </a:moveTo>
                <a:lnTo>
                  <a:pt x="83890" y="203396"/>
                </a:lnTo>
                <a:moveTo>
                  <a:pt x="189941" y="195481"/>
                </a:moveTo>
                <a:lnTo>
                  <a:pt x="189941" y="203396"/>
                </a:lnTo>
                <a:moveTo>
                  <a:pt x="297575" y="195481"/>
                </a:moveTo>
                <a:lnTo>
                  <a:pt x="297575" y="203396"/>
                </a:lnTo>
                <a:moveTo>
                  <a:pt x="153536" y="366429"/>
                </a:moveTo>
                <a:lnTo>
                  <a:pt x="153536" y="331606"/>
                </a:lnTo>
                <a:cubicBezTo>
                  <a:pt x="153536" y="311029"/>
                  <a:pt x="169364" y="295201"/>
                  <a:pt x="189941" y="295201"/>
                </a:cubicBezTo>
                <a:cubicBezTo>
                  <a:pt x="210518" y="295201"/>
                  <a:pt x="226347" y="311029"/>
                  <a:pt x="226347" y="331606"/>
                </a:cubicBezTo>
                <a:lnTo>
                  <a:pt x="226347" y="366429"/>
                </a:lnTo>
                <a:moveTo>
                  <a:pt x="80725" y="366429"/>
                </a:moveTo>
                <a:lnTo>
                  <a:pt x="80725" y="331606"/>
                </a:lnTo>
                <a:cubicBezTo>
                  <a:pt x="80725" y="311029"/>
                  <a:pt x="96553" y="295201"/>
                  <a:pt x="117130" y="295201"/>
                </a:cubicBezTo>
                <a:cubicBezTo>
                  <a:pt x="137707" y="295201"/>
                  <a:pt x="153536" y="311029"/>
                  <a:pt x="153536" y="331606"/>
                </a:cubicBezTo>
                <a:lnTo>
                  <a:pt x="153536" y="366429"/>
                </a:lnTo>
                <a:moveTo>
                  <a:pt x="226347" y="366429"/>
                </a:moveTo>
                <a:lnTo>
                  <a:pt x="226347" y="331606"/>
                </a:lnTo>
                <a:cubicBezTo>
                  <a:pt x="226347" y="311029"/>
                  <a:pt x="242175" y="295201"/>
                  <a:pt x="262753" y="295201"/>
                </a:cubicBezTo>
                <a:cubicBezTo>
                  <a:pt x="283330" y="295201"/>
                  <a:pt x="299158" y="311029"/>
                  <a:pt x="299158" y="331606"/>
                </a:cubicBezTo>
                <a:lnTo>
                  <a:pt x="299158" y="366429"/>
                </a:lnTo>
              </a:path>
            </a:pathLst>
          </a:custGeom>
          <a:noFill/>
          <a:ln w="11871">
            <a:solidFill>
              <a:srgbClr val="484848"/>
            </a:solidFill>
          </a:ln>
        </p:spPr>
        <p:txBody>
          <a:bodyPr rtlCol="0" anchor="ctr"/>
          <a:lstStyle/>
          <a:p>
            <a:pPr algn="ctr"/>
            <a:endParaRPr sz="1600" b="1">
              <a:latin typeface="Montserrat" panose="00000500000000000000" pitchFamily="2" charset="0"/>
            </a:endParaRPr>
          </a:p>
        </p:txBody>
      </p:sp>
      <p:sp>
        <p:nvSpPr>
          <p:cNvPr id="40" name="Rounded Rectangle 19">
            <a:extLst>
              <a:ext uri="{FF2B5EF4-FFF2-40B4-BE49-F238E27FC236}">
                <a16:creationId xmlns:a16="http://schemas.microsoft.com/office/drawing/2014/main" id="{49AD6D6F-F371-64A7-388A-20D06A48DE69}"/>
              </a:ext>
            </a:extLst>
          </p:cNvPr>
          <p:cNvSpPr/>
          <p:nvPr/>
        </p:nvSpPr>
        <p:spPr>
          <a:xfrm>
            <a:off x="6617884" y="3586847"/>
            <a:ext cx="368012" cy="368012"/>
          </a:xfrm>
          <a:custGeom>
            <a:avLst/>
            <a:gdLst/>
            <a:ahLst/>
            <a:cxnLst/>
            <a:rect l="0" t="0" r="0" b="0"/>
            <a:pathLst>
              <a:path w="368012" h="368012">
                <a:moveTo>
                  <a:pt x="0" y="0"/>
                </a:moveTo>
                <a:moveTo>
                  <a:pt x="174904" y="325275"/>
                </a:moveTo>
                <a:lnTo>
                  <a:pt x="132167" y="368012"/>
                </a:lnTo>
                <a:lnTo>
                  <a:pt x="11871" y="368012"/>
                </a:lnTo>
                <a:moveTo>
                  <a:pt x="0" y="0"/>
                </a:moveTo>
                <a:moveTo>
                  <a:pt x="244550" y="312612"/>
                </a:moveTo>
                <a:lnTo>
                  <a:pt x="279371" y="355349"/>
                </a:lnTo>
                <a:lnTo>
                  <a:pt x="341104" y="355349"/>
                </a:lnTo>
                <a:moveTo>
                  <a:pt x="0" y="0"/>
                </a:moveTo>
                <a:moveTo>
                  <a:pt x="143247" y="79933"/>
                </a:moveTo>
                <a:lnTo>
                  <a:pt x="103676" y="15036"/>
                </a:lnTo>
                <a:lnTo>
                  <a:pt x="53025" y="15036"/>
                </a:lnTo>
                <a:moveTo>
                  <a:pt x="190733" y="53025"/>
                </a:moveTo>
                <a:lnTo>
                  <a:pt x="246133" y="53025"/>
                </a:lnTo>
                <a:lnTo>
                  <a:pt x="271458" y="11871"/>
                </a:lnTo>
                <a:lnTo>
                  <a:pt x="364846" y="11871"/>
                </a:lnTo>
                <a:moveTo>
                  <a:pt x="271458" y="92594"/>
                </a:moveTo>
                <a:lnTo>
                  <a:pt x="364846" y="92594"/>
                </a:lnTo>
                <a:moveTo>
                  <a:pt x="11871" y="311031"/>
                </a:moveTo>
                <a:lnTo>
                  <a:pt x="97345" y="311031"/>
                </a:lnTo>
                <a:moveTo>
                  <a:pt x="79933" y="78350"/>
                </a:moveTo>
                <a:lnTo>
                  <a:pt x="11871" y="78350"/>
                </a:lnTo>
                <a:moveTo>
                  <a:pt x="368012" y="284124"/>
                </a:moveTo>
                <a:lnTo>
                  <a:pt x="301532" y="284124"/>
                </a:lnTo>
                <a:moveTo>
                  <a:pt x="253876" y="207088"/>
                </a:moveTo>
                <a:lnTo>
                  <a:pt x="281576" y="207088"/>
                </a:lnTo>
                <a:lnTo>
                  <a:pt x="281576" y="225556"/>
                </a:lnTo>
                <a:cubicBezTo>
                  <a:pt x="281576" y="240854"/>
                  <a:pt x="269174" y="253255"/>
                  <a:pt x="253876" y="253255"/>
                </a:cubicBezTo>
                <a:lnTo>
                  <a:pt x="235410" y="253255"/>
                </a:lnTo>
                <a:cubicBezTo>
                  <a:pt x="220112" y="253255"/>
                  <a:pt x="207711" y="240854"/>
                  <a:pt x="207711" y="225556"/>
                </a:cubicBezTo>
                <a:lnTo>
                  <a:pt x="207711" y="170156"/>
                </a:lnTo>
                <a:cubicBezTo>
                  <a:pt x="207711" y="154858"/>
                  <a:pt x="220112" y="142456"/>
                  <a:pt x="235410" y="142456"/>
                </a:cubicBezTo>
                <a:lnTo>
                  <a:pt x="253876" y="142456"/>
                </a:lnTo>
                <a:cubicBezTo>
                  <a:pt x="265937" y="142456"/>
                  <a:pt x="276197" y="150164"/>
                  <a:pt x="279999" y="160923"/>
                </a:cubicBezTo>
                <a:moveTo>
                  <a:pt x="164220" y="142456"/>
                </a:moveTo>
                <a:lnTo>
                  <a:pt x="104204" y="142456"/>
                </a:lnTo>
                <a:lnTo>
                  <a:pt x="94970" y="197856"/>
                </a:lnTo>
                <a:lnTo>
                  <a:pt x="101740" y="194472"/>
                </a:lnTo>
                <a:cubicBezTo>
                  <a:pt x="109432" y="190625"/>
                  <a:pt x="117915" y="188623"/>
                  <a:pt x="126515" y="188623"/>
                </a:cubicBezTo>
                <a:lnTo>
                  <a:pt x="141137" y="188623"/>
                </a:lnTo>
                <a:cubicBezTo>
                  <a:pt x="156435" y="188623"/>
                  <a:pt x="168837" y="201025"/>
                  <a:pt x="168837" y="216323"/>
                </a:cubicBezTo>
                <a:lnTo>
                  <a:pt x="168837" y="225556"/>
                </a:lnTo>
                <a:cubicBezTo>
                  <a:pt x="168837" y="240854"/>
                  <a:pt x="156435" y="253255"/>
                  <a:pt x="141137" y="253255"/>
                </a:cubicBezTo>
                <a:lnTo>
                  <a:pt x="122670" y="253255"/>
                </a:lnTo>
                <a:cubicBezTo>
                  <a:pt x="110610" y="253255"/>
                  <a:pt x="100349" y="245547"/>
                  <a:pt x="96547" y="234788"/>
                </a:cubicBezTo>
              </a:path>
            </a:pathLst>
          </a:custGeom>
          <a:noFill/>
          <a:ln w="11871">
            <a:solidFill>
              <a:srgbClr val="484848"/>
            </a:solidFill>
          </a:ln>
        </p:spPr>
        <p:txBody>
          <a:bodyPr rtlCol="0" anchor="ctr"/>
          <a:lstStyle/>
          <a:p>
            <a:pPr algn="ctr"/>
            <a:endParaRPr sz="1600" b="1">
              <a:latin typeface="Montserrat" panose="00000500000000000000" pitchFamily="2" charset="0"/>
            </a:endParaRPr>
          </a:p>
        </p:txBody>
      </p:sp>
      <p:sp>
        <p:nvSpPr>
          <p:cNvPr id="41" name="Rounded Rectangle 32">
            <a:extLst>
              <a:ext uri="{FF2B5EF4-FFF2-40B4-BE49-F238E27FC236}">
                <a16:creationId xmlns:a16="http://schemas.microsoft.com/office/drawing/2014/main" id="{103F1865-2295-7C37-BEA7-9419A27567AD}"/>
              </a:ext>
            </a:extLst>
          </p:cNvPr>
          <p:cNvSpPr/>
          <p:nvPr/>
        </p:nvSpPr>
        <p:spPr>
          <a:xfrm>
            <a:off x="7805100" y="2403324"/>
            <a:ext cx="368012" cy="368012"/>
          </a:xfrm>
          <a:custGeom>
            <a:avLst/>
            <a:gdLst/>
            <a:ahLst/>
            <a:cxnLst/>
            <a:rect l="0" t="0" r="0" b="0"/>
            <a:pathLst>
              <a:path w="368012" h="368012">
                <a:moveTo>
                  <a:pt x="0" y="0"/>
                </a:moveTo>
                <a:moveTo>
                  <a:pt x="11871" y="368012"/>
                </a:moveTo>
                <a:lnTo>
                  <a:pt x="185984" y="280955"/>
                </a:lnTo>
                <a:lnTo>
                  <a:pt x="368012" y="368012"/>
                </a:lnTo>
                <a:moveTo>
                  <a:pt x="274339" y="323122"/>
                </a:moveTo>
                <a:cubicBezTo>
                  <a:pt x="256674" y="345615"/>
                  <a:pt x="222928" y="361681"/>
                  <a:pt x="185984" y="361681"/>
                </a:cubicBezTo>
                <a:cubicBezTo>
                  <a:pt x="149041" y="361681"/>
                  <a:pt x="116845" y="347593"/>
                  <a:pt x="97566" y="325117"/>
                </a:cubicBezTo>
                <a:moveTo>
                  <a:pt x="185984" y="280955"/>
                </a:moveTo>
                <a:lnTo>
                  <a:pt x="185984" y="23062"/>
                </a:lnTo>
                <a:moveTo>
                  <a:pt x="328441" y="124459"/>
                </a:moveTo>
                <a:cubicBezTo>
                  <a:pt x="306281" y="133956"/>
                  <a:pt x="279372" y="132373"/>
                  <a:pt x="258795" y="121293"/>
                </a:cubicBezTo>
                <a:cubicBezTo>
                  <a:pt x="236636" y="108630"/>
                  <a:pt x="209727" y="107048"/>
                  <a:pt x="185984" y="119710"/>
                </a:cubicBezTo>
                <a:lnTo>
                  <a:pt x="185984" y="19991"/>
                </a:lnTo>
                <a:cubicBezTo>
                  <a:pt x="209727" y="8911"/>
                  <a:pt x="236636" y="8911"/>
                  <a:pt x="258795" y="21574"/>
                </a:cubicBezTo>
                <a:cubicBezTo>
                  <a:pt x="279372" y="34237"/>
                  <a:pt x="306281" y="35819"/>
                  <a:pt x="328441" y="24739"/>
                </a:cubicBezTo>
                <a:lnTo>
                  <a:pt x="328441" y="124459"/>
                </a:lnTo>
                <a:close/>
              </a:path>
            </a:pathLst>
          </a:custGeom>
          <a:noFill/>
          <a:ln w="11871">
            <a:solidFill>
              <a:srgbClr val="484848"/>
            </a:solidFill>
          </a:ln>
        </p:spPr>
        <p:txBody>
          <a:bodyPr rtlCol="0" anchor="ctr"/>
          <a:lstStyle/>
          <a:p>
            <a:pPr algn="ctr"/>
            <a:endParaRPr sz="1600" b="1">
              <a:latin typeface="Montserrat" panose="00000500000000000000" pitchFamily="2" charset="0"/>
            </a:endParaRPr>
          </a:p>
        </p:txBody>
      </p:sp>
      <p:sp>
        <p:nvSpPr>
          <p:cNvPr id="42" name="Rounded Rectangle 33">
            <a:extLst>
              <a:ext uri="{FF2B5EF4-FFF2-40B4-BE49-F238E27FC236}">
                <a16:creationId xmlns:a16="http://schemas.microsoft.com/office/drawing/2014/main" id="{5217FD19-A2D4-03C5-E4ED-115149D25BB0}"/>
              </a:ext>
            </a:extLst>
          </p:cNvPr>
          <p:cNvSpPr/>
          <p:nvPr/>
        </p:nvSpPr>
        <p:spPr>
          <a:xfrm>
            <a:off x="6635426" y="2416580"/>
            <a:ext cx="367198" cy="367414"/>
          </a:xfrm>
          <a:custGeom>
            <a:avLst/>
            <a:gdLst/>
            <a:ahLst/>
            <a:cxnLst/>
            <a:rect l="0" t="0" r="0" b="0"/>
            <a:pathLst>
              <a:path w="367198" h="367414">
                <a:moveTo>
                  <a:pt x="12684" y="367414"/>
                </a:moveTo>
                <a:lnTo>
                  <a:pt x="12684" y="12469"/>
                </a:lnTo>
                <a:moveTo>
                  <a:pt x="0" y="0"/>
                </a:moveTo>
                <a:moveTo>
                  <a:pt x="12684" y="274466"/>
                </a:moveTo>
                <a:lnTo>
                  <a:pt x="54967" y="261462"/>
                </a:lnTo>
                <a:cubicBezTo>
                  <a:pt x="72483" y="256070"/>
                  <a:pt x="90947" y="254476"/>
                  <a:pt x="109127" y="256788"/>
                </a:cubicBezTo>
                <a:cubicBezTo>
                  <a:pt x="125525" y="258873"/>
                  <a:pt x="141351" y="264093"/>
                  <a:pt x="155749" y="272144"/>
                </a:cubicBezTo>
                <a:moveTo>
                  <a:pt x="314322" y="168833"/>
                </a:moveTo>
                <a:lnTo>
                  <a:pt x="314322" y="51174"/>
                </a:lnTo>
                <a:cubicBezTo>
                  <a:pt x="314320" y="48840"/>
                  <a:pt x="313777" y="46539"/>
                  <a:pt x="312736" y="44450"/>
                </a:cubicBezTo>
                <a:cubicBezTo>
                  <a:pt x="311694" y="42362"/>
                  <a:pt x="310183" y="40544"/>
                  <a:pt x="308320" y="39138"/>
                </a:cubicBezTo>
                <a:cubicBezTo>
                  <a:pt x="306457" y="37732"/>
                  <a:pt x="304293" y="36778"/>
                  <a:pt x="301999" y="36349"/>
                </a:cubicBezTo>
                <a:cubicBezTo>
                  <a:pt x="299704" y="35921"/>
                  <a:pt x="297343" y="36030"/>
                  <a:pt x="295098" y="36668"/>
                </a:cubicBezTo>
                <a:lnTo>
                  <a:pt x="263338" y="45744"/>
                </a:lnTo>
                <a:cubicBezTo>
                  <a:pt x="246136" y="50658"/>
                  <a:pt x="228099" y="51937"/>
                  <a:pt x="210376" y="49499"/>
                </a:cubicBezTo>
                <a:cubicBezTo>
                  <a:pt x="192653" y="47062"/>
                  <a:pt x="175631" y="40962"/>
                  <a:pt x="160393" y="31587"/>
                </a:cubicBezTo>
                <a:cubicBezTo>
                  <a:pt x="144785" y="21983"/>
                  <a:pt x="127307" y="15819"/>
                  <a:pt x="109127" y="13507"/>
                </a:cubicBezTo>
                <a:cubicBezTo>
                  <a:pt x="90947" y="11195"/>
                  <a:pt x="72483" y="12789"/>
                  <a:pt x="54967" y="18181"/>
                </a:cubicBezTo>
                <a:lnTo>
                  <a:pt x="12684" y="31172"/>
                </a:lnTo>
                <a:moveTo>
                  <a:pt x="208989" y="279403"/>
                </a:moveTo>
                <a:lnTo>
                  <a:pt x="208989" y="367414"/>
                </a:lnTo>
                <a:lnTo>
                  <a:pt x="350336" y="367414"/>
                </a:lnTo>
                <a:lnTo>
                  <a:pt x="350336" y="279403"/>
                </a:lnTo>
                <a:moveTo>
                  <a:pt x="192124" y="279403"/>
                </a:moveTo>
                <a:lnTo>
                  <a:pt x="367198" y="279403"/>
                </a:lnTo>
                <a:moveTo>
                  <a:pt x="192124" y="367414"/>
                </a:moveTo>
                <a:lnTo>
                  <a:pt x="367198" y="367414"/>
                </a:lnTo>
                <a:moveTo>
                  <a:pt x="350335" y="279403"/>
                </a:moveTo>
                <a:cubicBezTo>
                  <a:pt x="350335" y="240369"/>
                  <a:pt x="318694" y="208728"/>
                  <a:pt x="279661" y="208728"/>
                </a:cubicBezTo>
                <a:cubicBezTo>
                  <a:pt x="240629" y="208728"/>
                  <a:pt x="208986" y="240369"/>
                  <a:pt x="208986" y="279403"/>
                </a:cubicBezTo>
                <a:moveTo>
                  <a:pt x="0" y="0"/>
                </a:moveTo>
                <a:moveTo>
                  <a:pt x="255785" y="279403"/>
                </a:moveTo>
                <a:lnTo>
                  <a:pt x="255785" y="367414"/>
                </a:lnTo>
                <a:moveTo>
                  <a:pt x="0" y="0"/>
                </a:moveTo>
                <a:moveTo>
                  <a:pt x="303536" y="279403"/>
                </a:moveTo>
                <a:lnTo>
                  <a:pt x="303536" y="367414"/>
                </a:lnTo>
                <a:moveTo>
                  <a:pt x="0" y="0"/>
                </a:moveTo>
                <a:moveTo>
                  <a:pt x="111468" y="256032"/>
                </a:moveTo>
                <a:lnTo>
                  <a:pt x="111468" y="19550"/>
                </a:lnTo>
                <a:moveTo>
                  <a:pt x="0" y="0"/>
                </a:moveTo>
                <a:moveTo>
                  <a:pt x="215538" y="179688"/>
                </a:moveTo>
                <a:lnTo>
                  <a:pt x="215538" y="57500"/>
                </a:lnTo>
              </a:path>
            </a:pathLst>
          </a:custGeom>
          <a:noFill/>
          <a:ln w="11871">
            <a:solidFill>
              <a:srgbClr val="484848"/>
            </a:solidFill>
          </a:ln>
        </p:spPr>
        <p:txBody>
          <a:bodyPr rtlCol="0" anchor="ctr"/>
          <a:lstStyle/>
          <a:p>
            <a:pPr algn="ctr"/>
            <a:endParaRPr sz="1600" b="1" dirty="0">
              <a:latin typeface="Montserrat" panose="00000500000000000000" pitchFamily="2" charset="0"/>
            </a:endParaRPr>
          </a:p>
        </p:txBody>
      </p:sp>
      <p:sp>
        <p:nvSpPr>
          <p:cNvPr id="43" name="TextBox 42">
            <a:extLst>
              <a:ext uri="{FF2B5EF4-FFF2-40B4-BE49-F238E27FC236}">
                <a16:creationId xmlns:a16="http://schemas.microsoft.com/office/drawing/2014/main" id="{B0A01002-8AB6-34B8-7C54-F229AE9FCF6E}"/>
              </a:ext>
            </a:extLst>
          </p:cNvPr>
          <p:cNvSpPr txBox="1"/>
          <p:nvPr/>
        </p:nvSpPr>
        <p:spPr>
          <a:xfrm>
            <a:off x="9609602" y="3476491"/>
            <a:ext cx="460062" cy="246221"/>
          </a:xfrm>
          <a:prstGeom prst="rect">
            <a:avLst/>
          </a:prstGeom>
          <a:noFill/>
          <a:ln>
            <a:noFill/>
          </a:ln>
        </p:spPr>
        <p:txBody>
          <a:bodyPr wrap="none" lIns="0" tIns="0" rIns="0" bIns="0" anchor="t">
            <a:spAutoFit/>
          </a:bodyPr>
          <a:lstStyle/>
          <a:p>
            <a:pPr algn="l"/>
            <a:r>
              <a:rPr sz="1600" b="1">
                <a:solidFill>
                  <a:srgbClr val="92BD39"/>
                </a:solidFill>
                <a:latin typeface="Montserrat" panose="00000500000000000000" pitchFamily="2" charset="0"/>
              </a:rPr>
              <a:t>1972</a:t>
            </a:r>
          </a:p>
        </p:txBody>
      </p:sp>
      <p:sp>
        <p:nvSpPr>
          <p:cNvPr id="44" name="TextBox 43">
            <a:extLst>
              <a:ext uri="{FF2B5EF4-FFF2-40B4-BE49-F238E27FC236}">
                <a16:creationId xmlns:a16="http://schemas.microsoft.com/office/drawing/2014/main" id="{8570A3DF-88CA-6F21-9F49-04B2681E49BC}"/>
              </a:ext>
            </a:extLst>
          </p:cNvPr>
          <p:cNvSpPr txBox="1"/>
          <p:nvPr/>
        </p:nvSpPr>
        <p:spPr>
          <a:xfrm>
            <a:off x="9609602" y="3757447"/>
            <a:ext cx="2417328" cy="492443"/>
          </a:xfrm>
          <a:prstGeom prst="rect">
            <a:avLst/>
          </a:prstGeom>
          <a:noFill/>
          <a:ln>
            <a:noFill/>
          </a:ln>
        </p:spPr>
        <p:txBody>
          <a:bodyPr wrap="none" lIns="0" tIns="0" rIns="0" bIns="0" anchor="t">
            <a:spAutoFit/>
          </a:bodyPr>
          <a:lstStyle/>
          <a:p>
            <a:pPr algn="l"/>
            <a:r>
              <a:rPr sz="1600" b="1">
                <a:solidFill>
                  <a:srgbClr val="484848"/>
                </a:solidFill>
                <a:latin typeface="Montserrat" panose="00000500000000000000" pitchFamily="2" charset="0"/>
              </a:rPr>
              <a:t>Ras Al Khaimah joined
UAE</a:t>
            </a:r>
          </a:p>
        </p:txBody>
      </p:sp>
      <p:sp>
        <p:nvSpPr>
          <p:cNvPr id="45" name="TextBox 44">
            <a:extLst>
              <a:ext uri="{FF2B5EF4-FFF2-40B4-BE49-F238E27FC236}">
                <a16:creationId xmlns:a16="http://schemas.microsoft.com/office/drawing/2014/main" id="{927071D2-0F76-AC91-AD6B-B4DB938470D9}"/>
              </a:ext>
            </a:extLst>
          </p:cNvPr>
          <p:cNvSpPr txBox="1"/>
          <p:nvPr/>
        </p:nvSpPr>
        <p:spPr>
          <a:xfrm>
            <a:off x="9609602" y="2617795"/>
            <a:ext cx="3682098" cy="246221"/>
          </a:xfrm>
          <a:prstGeom prst="rect">
            <a:avLst/>
          </a:prstGeom>
          <a:noFill/>
          <a:ln>
            <a:noFill/>
          </a:ln>
        </p:spPr>
        <p:txBody>
          <a:bodyPr wrap="none" lIns="0" tIns="0" rIns="0" bIns="0" anchor="t">
            <a:spAutoFit/>
          </a:bodyPr>
          <a:lstStyle/>
          <a:p>
            <a:pPr algn="l"/>
            <a:r>
              <a:rPr sz="1600" b="1" dirty="0">
                <a:solidFill>
                  <a:srgbClr val="484848"/>
                </a:solidFill>
                <a:latin typeface="Montserrat" panose="00000500000000000000" pitchFamily="2" charset="0"/>
              </a:rPr>
              <a:t>Formation of the UAE</a:t>
            </a:r>
            <a:r>
              <a:rPr lang="en-US" sz="1600" b="1" dirty="0">
                <a:solidFill>
                  <a:srgbClr val="484848"/>
                </a:solidFill>
                <a:latin typeface="Montserrat" panose="00000500000000000000" pitchFamily="2" charset="0"/>
              </a:rPr>
              <a:t> (6 Emirates)</a:t>
            </a:r>
            <a:endParaRPr sz="1600" b="1" dirty="0">
              <a:solidFill>
                <a:srgbClr val="484848"/>
              </a:solidFill>
              <a:latin typeface="Montserrat" panose="00000500000000000000" pitchFamily="2" charset="0"/>
            </a:endParaRPr>
          </a:p>
        </p:txBody>
      </p:sp>
      <p:sp>
        <p:nvSpPr>
          <p:cNvPr id="46" name="TextBox 45">
            <a:extLst>
              <a:ext uri="{FF2B5EF4-FFF2-40B4-BE49-F238E27FC236}">
                <a16:creationId xmlns:a16="http://schemas.microsoft.com/office/drawing/2014/main" id="{E842CD69-A945-AB77-9026-DE8DA820D007}"/>
              </a:ext>
            </a:extLst>
          </p:cNvPr>
          <p:cNvSpPr txBox="1"/>
          <p:nvPr/>
        </p:nvSpPr>
        <p:spPr>
          <a:xfrm>
            <a:off x="9609602" y="6036750"/>
            <a:ext cx="3201197" cy="246221"/>
          </a:xfrm>
          <a:prstGeom prst="rect">
            <a:avLst/>
          </a:prstGeom>
          <a:noFill/>
          <a:ln>
            <a:noFill/>
          </a:ln>
        </p:spPr>
        <p:txBody>
          <a:bodyPr wrap="none" lIns="0" tIns="0" rIns="0" bIns="0" anchor="t">
            <a:spAutoFit/>
          </a:bodyPr>
          <a:lstStyle/>
          <a:p>
            <a:pPr algn="l"/>
            <a:r>
              <a:rPr lang="en-US" sz="1600" b="1" dirty="0">
                <a:solidFill>
                  <a:srgbClr val="484848"/>
                </a:solidFill>
                <a:latin typeface="Montserrat" panose="00000500000000000000" pitchFamily="2" charset="0"/>
              </a:rPr>
              <a:t>Introduction of Corporate Tax</a:t>
            </a:r>
            <a:endParaRPr sz="1600" b="1" dirty="0">
              <a:solidFill>
                <a:srgbClr val="484848"/>
              </a:solidFill>
              <a:latin typeface="Montserrat" panose="00000500000000000000" pitchFamily="2" charset="0"/>
            </a:endParaRPr>
          </a:p>
        </p:txBody>
      </p:sp>
      <p:sp>
        <p:nvSpPr>
          <p:cNvPr id="47" name="TextBox 46">
            <a:extLst>
              <a:ext uri="{FF2B5EF4-FFF2-40B4-BE49-F238E27FC236}">
                <a16:creationId xmlns:a16="http://schemas.microsoft.com/office/drawing/2014/main" id="{3CB816E7-41D8-CD1B-CC99-79A255E59110}"/>
              </a:ext>
            </a:extLst>
          </p:cNvPr>
          <p:cNvSpPr txBox="1"/>
          <p:nvPr/>
        </p:nvSpPr>
        <p:spPr>
          <a:xfrm>
            <a:off x="9609602" y="4616143"/>
            <a:ext cx="476092" cy="246221"/>
          </a:xfrm>
          <a:prstGeom prst="rect">
            <a:avLst/>
          </a:prstGeom>
          <a:noFill/>
          <a:ln>
            <a:noFill/>
          </a:ln>
        </p:spPr>
        <p:txBody>
          <a:bodyPr wrap="none" lIns="0" tIns="0" rIns="0" bIns="0" anchor="t">
            <a:spAutoFit/>
          </a:bodyPr>
          <a:lstStyle/>
          <a:p>
            <a:pPr algn="l"/>
            <a:r>
              <a:rPr sz="1600" b="1">
                <a:solidFill>
                  <a:srgbClr val="DE58A9"/>
                </a:solidFill>
                <a:latin typeface="Montserrat" panose="00000500000000000000" pitchFamily="2" charset="0"/>
              </a:rPr>
              <a:t>2018</a:t>
            </a:r>
          </a:p>
        </p:txBody>
      </p:sp>
      <p:sp>
        <p:nvSpPr>
          <p:cNvPr id="48" name="TextBox 47">
            <a:extLst>
              <a:ext uri="{FF2B5EF4-FFF2-40B4-BE49-F238E27FC236}">
                <a16:creationId xmlns:a16="http://schemas.microsoft.com/office/drawing/2014/main" id="{4D39EC49-8C79-15A7-7F28-21FAAC6B53A2}"/>
              </a:ext>
            </a:extLst>
          </p:cNvPr>
          <p:cNvSpPr txBox="1"/>
          <p:nvPr/>
        </p:nvSpPr>
        <p:spPr>
          <a:xfrm>
            <a:off x="9609602" y="2336839"/>
            <a:ext cx="1835439" cy="246221"/>
          </a:xfrm>
          <a:prstGeom prst="rect">
            <a:avLst/>
          </a:prstGeom>
          <a:noFill/>
          <a:ln>
            <a:noFill/>
          </a:ln>
        </p:spPr>
        <p:txBody>
          <a:bodyPr wrap="none" lIns="0" tIns="0" rIns="0" bIns="0" anchor="t">
            <a:spAutoFit/>
          </a:bodyPr>
          <a:lstStyle/>
          <a:p>
            <a:pPr algn="l"/>
            <a:r>
              <a:rPr lang="en-US" sz="1600" b="1" dirty="0">
                <a:solidFill>
                  <a:srgbClr val="3CC583"/>
                </a:solidFill>
                <a:latin typeface="Montserrat" panose="00000500000000000000" pitchFamily="2" charset="0"/>
              </a:rPr>
              <a:t>December 2, </a:t>
            </a:r>
            <a:r>
              <a:rPr sz="1600" b="1" dirty="0">
                <a:solidFill>
                  <a:srgbClr val="3CC583"/>
                </a:solidFill>
                <a:latin typeface="Montserrat" panose="00000500000000000000" pitchFamily="2" charset="0"/>
              </a:rPr>
              <a:t>1971</a:t>
            </a:r>
          </a:p>
        </p:txBody>
      </p:sp>
      <p:sp>
        <p:nvSpPr>
          <p:cNvPr id="49" name="TextBox 48">
            <a:extLst>
              <a:ext uri="{FF2B5EF4-FFF2-40B4-BE49-F238E27FC236}">
                <a16:creationId xmlns:a16="http://schemas.microsoft.com/office/drawing/2014/main" id="{816B42C9-D701-F35E-6B57-1066AAD78AF6}"/>
              </a:ext>
            </a:extLst>
          </p:cNvPr>
          <p:cNvSpPr txBox="1"/>
          <p:nvPr/>
        </p:nvSpPr>
        <p:spPr>
          <a:xfrm>
            <a:off x="9609602" y="4897099"/>
            <a:ext cx="2749151" cy="246221"/>
          </a:xfrm>
          <a:prstGeom prst="rect">
            <a:avLst/>
          </a:prstGeom>
          <a:noFill/>
          <a:ln>
            <a:noFill/>
          </a:ln>
        </p:spPr>
        <p:txBody>
          <a:bodyPr wrap="none" lIns="0" tIns="0" rIns="0" bIns="0" anchor="t">
            <a:spAutoFit/>
          </a:bodyPr>
          <a:lstStyle/>
          <a:p>
            <a:pPr algn="l"/>
            <a:r>
              <a:rPr sz="1600" b="1" dirty="0">
                <a:solidFill>
                  <a:srgbClr val="484848"/>
                </a:solidFill>
                <a:latin typeface="Montserrat" panose="00000500000000000000" pitchFamily="2" charset="0"/>
              </a:rPr>
              <a:t>Introduction of </a:t>
            </a:r>
            <a:r>
              <a:rPr lang="en-US" sz="1600" b="1" dirty="0">
                <a:solidFill>
                  <a:srgbClr val="484848"/>
                </a:solidFill>
                <a:latin typeface="Montserrat" panose="00000500000000000000" pitchFamily="2" charset="0"/>
              </a:rPr>
              <a:t>VAT @ </a:t>
            </a:r>
            <a:r>
              <a:rPr sz="1600" b="1" dirty="0">
                <a:solidFill>
                  <a:srgbClr val="484848"/>
                </a:solidFill>
                <a:latin typeface="Montserrat" panose="00000500000000000000" pitchFamily="2" charset="0"/>
              </a:rPr>
              <a:t>5%</a:t>
            </a:r>
          </a:p>
        </p:txBody>
      </p:sp>
      <p:sp>
        <p:nvSpPr>
          <p:cNvPr id="50" name="TextBox 49">
            <a:extLst>
              <a:ext uri="{FF2B5EF4-FFF2-40B4-BE49-F238E27FC236}">
                <a16:creationId xmlns:a16="http://schemas.microsoft.com/office/drawing/2014/main" id="{AF850DD8-136C-77BA-3CC3-30AC4C18F671}"/>
              </a:ext>
            </a:extLst>
          </p:cNvPr>
          <p:cNvSpPr txBox="1"/>
          <p:nvPr/>
        </p:nvSpPr>
        <p:spPr>
          <a:xfrm>
            <a:off x="9609602" y="5755795"/>
            <a:ext cx="504946" cy="246221"/>
          </a:xfrm>
          <a:prstGeom prst="rect">
            <a:avLst/>
          </a:prstGeom>
          <a:noFill/>
          <a:ln>
            <a:noFill/>
          </a:ln>
        </p:spPr>
        <p:txBody>
          <a:bodyPr wrap="none" lIns="0" tIns="0" rIns="0" bIns="0" anchor="t">
            <a:spAutoFit/>
          </a:bodyPr>
          <a:lstStyle/>
          <a:p>
            <a:pPr algn="l"/>
            <a:r>
              <a:rPr sz="1600" b="1">
                <a:solidFill>
                  <a:srgbClr val="E55753"/>
                </a:solidFill>
                <a:latin typeface="Montserrat" panose="00000500000000000000" pitchFamily="2" charset="0"/>
              </a:rPr>
              <a:t>2022</a:t>
            </a:r>
          </a:p>
        </p:txBody>
      </p:sp>
      <p:sp>
        <p:nvSpPr>
          <p:cNvPr id="51" name="TextBox 50">
            <a:extLst>
              <a:ext uri="{FF2B5EF4-FFF2-40B4-BE49-F238E27FC236}">
                <a16:creationId xmlns:a16="http://schemas.microsoft.com/office/drawing/2014/main" id="{85E0298A-77DE-7523-E5D1-B004D33CDEF2}"/>
              </a:ext>
            </a:extLst>
          </p:cNvPr>
          <p:cNvSpPr txBox="1"/>
          <p:nvPr/>
        </p:nvSpPr>
        <p:spPr>
          <a:xfrm>
            <a:off x="2818700" y="3780900"/>
            <a:ext cx="1732376" cy="492443"/>
          </a:xfrm>
          <a:prstGeom prst="rect">
            <a:avLst/>
          </a:prstGeom>
          <a:noFill/>
          <a:ln>
            <a:noFill/>
          </a:ln>
        </p:spPr>
        <p:txBody>
          <a:bodyPr wrap="square" lIns="0" tIns="0" rIns="0" bIns="0" anchor="t">
            <a:spAutoFit/>
          </a:bodyPr>
          <a:lstStyle/>
          <a:p>
            <a:pPr algn="r"/>
            <a:r>
              <a:rPr sz="1600" b="1" dirty="0">
                <a:solidFill>
                  <a:srgbClr val="484848"/>
                </a:solidFill>
                <a:latin typeface="Montserrat" panose="00000500000000000000" pitchFamily="2" charset="0"/>
              </a:rPr>
              <a:t>Launch of UAE Vision</a:t>
            </a:r>
            <a:r>
              <a:rPr lang="en-IN" sz="1600" b="1" dirty="0">
                <a:solidFill>
                  <a:srgbClr val="484848"/>
                </a:solidFill>
                <a:latin typeface="Montserrat" panose="00000500000000000000" pitchFamily="2" charset="0"/>
              </a:rPr>
              <a:t> </a:t>
            </a:r>
            <a:r>
              <a:rPr sz="1600" b="1" dirty="0">
                <a:solidFill>
                  <a:srgbClr val="484848"/>
                </a:solidFill>
                <a:latin typeface="Montserrat" panose="00000500000000000000" pitchFamily="2" charset="0"/>
              </a:rPr>
              <a:t>2021</a:t>
            </a:r>
          </a:p>
        </p:txBody>
      </p:sp>
      <p:sp>
        <p:nvSpPr>
          <p:cNvPr id="52" name="TextBox 51">
            <a:extLst>
              <a:ext uri="{FF2B5EF4-FFF2-40B4-BE49-F238E27FC236}">
                <a16:creationId xmlns:a16="http://schemas.microsoft.com/office/drawing/2014/main" id="{E4FF9C6C-75E6-B43D-A92A-D41D1864795A}"/>
              </a:ext>
            </a:extLst>
          </p:cNvPr>
          <p:cNvSpPr txBox="1"/>
          <p:nvPr/>
        </p:nvSpPr>
        <p:spPr>
          <a:xfrm>
            <a:off x="4070199" y="3459866"/>
            <a:ext cx="480901" cy="246221"/>
          </a:xfrm>
          <a:prstGeom prst="rect">
            <a:avLst/>
          </a:prstGeom>
          <a:noFill/>
          <a:ln>
            <a:noFill/>
          </a:ln>
        </p:spPr>
        <p:txBody>
          <a:bodyPr wrap="none" lIns="0" tIns="0" rIns="0" bIns="0" anchor="t">
            <a:spAutoFit/>
          </a:bodyPr>
          <a:lstStyle/>
          <a:p>
            <a:pPr algn="r"/>
            <a:r>
              <a:rPr sz="1600" b="1" dirty="0">
                <a:solidFill>
                  <a:srgbClr val="1EABDA"/>
                </a:solidFill>
                <a:latin typeface="Montserrat" panose="00000500000000000000" pitchFamily="2" charset="0"/>
              </a:rPr>
              <a:t>2010</a:t>
            </a:r>
          </a:p>
        </p:txBody>
      </p:sp>
      <p:sp>
        <p:nvSpPr>
          <p:cNvPr id="53" name="TextBox 52">
            <a:extLst>
              <a:ext uri="{FF2B5EF4-FFF2-40B4-BE49-F238E27FC236}">
                <a16:creationId xmlns:a16="http://schemas.microsoft.com/office/drawing/2014/main" id="{A64CFCE4-1511-CD66-B041-0DF2E77F9AA5}"/>
              </a:ext>
            </a:extLst>
          </p:cNvPr>
          <p:cNvSpPr txBox="1"/>
          <p:nvPr/>
        </p:nvSpPr>
        <p:spPr>
          <a:xfrm>
            <a:off x="4083023" y="4599518"/>
            <a:ext cx="468077" cy="246221"/>
          </a:xfrm>
          <a:prstGeom prst="rect">
            <a:avLst/>
          </a:prstGeom>
          <a:noFill/>
          <a:ln>
            <a:noFill/>
          </a:ln>
        </p:spPr>
        <p:txBody>
          <a:bodyPr wrap="none" lIns="0" tIns="0" rIns="0" bIns="0" anchor="t">
            <a:spAutoFit/>
          </a:bodyPr>
          <a:lstStyle/>
          <a:p>
            <a:pPr algn="r"/>
            <a:r>
              <a:rPr sz="1600" b="1">
                <a:solidFill>
                  <a:srgbClr val="7F64EA"/>
                </a:solidFill>
                <a:latin typeface="Montserrat" panose="00000500000000000000" pitchFamily="2" charset="0"/>
              </a:rPr>
              <a:t>2017</a:t>
            </a:r>
          </a:p>
        </p:txBody>
      </p:sp>
      <p:sp>
        <p:nvSpPr>
          <p:cNvPr id="54" name="TextBox 53">
            <a:extLst>
              <a:ext uri="{FF2B5EF4-FFF2-40B4-BE49-F238E27FC236}">
                <a16:creationId xmlns:a16="http://schemas.microsoft.com/office/drawing/2014/main" id="{4971151A-3B92-4EFB-0FB4-43BB06709A8E}"/>
              </a:ext>
            </a:extLst>
          </p:cNvPr>
          <p:cNvSpPr txBox="1"/>
          <p:nvPr/>
        </p:nvSpPr>
        <p:spPr>
          <a:xfrm>
            <a:off x="1949403" y="2601170"/>
            <a:ext cx="2601674" cy="492443"/>
          </a:xfrm>
          <a:prstGeom prst="rect">
            <a:avLst/>
          </a:prstGeom>
          <a:noFill/>
          <a:ln>
            <a:noFill/>
          </a:ln>
        </p:spPr>
        <p:txBody>
          <a:bodyPr wrap="none" lIns="0" tIns="0" rIns="0" bIns="0" anchor="t">
            <a:spAutoFit/>
          </a:bodyPr>
          <a:lstStyle/>
          <a:p>
            <a:pPr algn="r"/>
            <a:r>
              <a:rPr lang="en-US" sz="1600" b="1" dirty="0">
                <a:solidFill>
                  <a:srgbClr val="484848"/>
                </a:solidFill>
                <a:latin typeface="Montserrat" panose="00000500000000000000" pitchFamily="2" charset="0"/>
              </a:rPr>
              <a:t>Trucial </a:t>
            </a:r>
            <a:r>
              <a:rPr sz="1600" b="1" dirty="0">
                <a:solidFill>
                  <a:srgbClr val="484848"/>
                </a:solidFill>
                <a:latin typeface="Montserrat" panose="00000500000000000000" pitchFamily="2" charset="0"/>
              </a:rPr>
              <a:t>States 
under British protection</a:t>
            </a:r>
          </a:p>
        </p:txBody>
      </p:sp>
      <p:sp>
        <p:nvSpPr>
          <p:cNvPr id="55" name="TextBox 54">
            <a:extLst>
              <a:ext uri="{FF2B5EF4-FFF2-40B4-BE49-F238E27FC236}">
                <a16:creationId xmlns:a16="http://schemas.microsoft.com/office/drawing/2014/main" id="{ED544939-5125-8CC7-5EE9-0CFCCFD93149}"/>
              </a:ext>
            </a:extLst>
          </p:cNvPr>
          <p:cNvSpPr txBox="1"/>
          <p:nvPr/>
        </p:nvSpPr>
        <p:spPr>
          <a:xfrm>
            <a:off x="2935305" y="4880474"/>
            <a:ext cx="1615827" cy="246221"/>
          </a:xfrm>
          <a:prstGeom prst="rect">
            <a:avLst/>
          </a:prstGeom>
          <a:noFill/>
          <a:ln>
            <a:noFill/>
          </a:ln>
        </p:spPr>
        <p:txBody>
          <a:bodyPr wrap="none" lIns="0" tIns="0" rIns="0" bIns="0" anchor="t">
            <a:spAutoFit/>
          </a:bodyPr>
          <a:lstStyle/>
          <a:p>
            <a:pPr algn="r"/>
            <a:r>
              <a:rPr sz="1600" b="1" dirty="0">
                <a:solidFill>
                  <a:srgbClr val="484848"/>
                </a:solidFill>
                <a:latin typeface="Montserrat" panose="00000500000000000000" pitchFamily="2" charset="0"/>
              </a:rPr>
              <a:t>Excise Tax</a:t>
            </a:r>
            <a:r>
              <a:rPr lang="en-US" sz="1600" b="1" dirty="0">
                <a:solidFill>
                  <a:srgbClr val="484848"/>
                </a:solidFill>
                <a:latin typeface="Montserrat" panose="00000500000000000000" pitchFamily="2" charset="0"/>
              </a:rPr>
              <a:t> Law</a:t>
            </a:r>
            <a:endParaRPr sz="1600" b="1" dirty="0">
              <a:solidFill>
                <a:srgbClr val="484848"/>
              </a:solidFill>
              <a:latin typeface="Montserrat" panose="00000500000000000000" pitchFamily="2" charset="0"/>
            </a:endParaRPr>
          </a:p>
        </p:txBody>
      </p:sp>
      <p:sp>
        <p:nvSpPr>
          <p:cNvPr id="56" name="TextBox 55">
            <a:extLst>
              <a:ext uri="{FF2B5EF4-FFF2-40B4-BE49-F238E27FC236}">
                <a16:creationId xmlns:a16="http://schemas.microsoft.com/office/drawing/2014/main" id="{172BDD9C-F43D-4724-A2A8-8A73EFB47E68}"/>
              </a:ext>
            </a:extLst>
          </p:cNvPr>
          <p:cNvSpPr txBox="1"/>
          <p:nvPr/>
        </p:nvSpPr>
        <p:spPr>
          <a:xfrm>
            <a:off x="4046154" y="5739170"/>
            <a:ext cx="504946" cy="246221"/>
          </a:xfrm>
          <a:prstGeom prst="rect">
            <a:avLst/>
          </a:prstGeom>
          <a:noFill/>
          <a:ln>
            <a:noFill/>
          </a:ln>
        </p:spPr>
        <p:txBody>
          <a:bodyPr wrap="none" lIns="0" tIns="0" rIns="0" bIns="0" anchor="t">
            <a:spAutoFit/>
          </a:bodyPr>
          <a:lstStyle/>
          <a:p>
            <a:pPr algn="r"/>
            <a:r>
              <a:rPr sz="1600" b="1">
                <a:solidFill>
                  <a:srgbClr val="DE8431"/>
                </a:solidFill>
                <a:latin typeface="Montserrat" panose="00000500000000000000" pitchFamily="2" charset="0"/>
              </a:rPr>
              <a:t>2023</a:t>
            </a:r>
          </a:p>
        </p:txBody>
      </p:sp>
      <p:sp>
        <p:nvSpPr>
          <p:cNvPr id="57" name="TextBox 56">
            <a:extLst>
              <a:ext uri="{FF2B5EF4-FFF2-40B4-BE49-F238E27FC236}">
                <a16:creationId xmlns:a16="http://schemas.microsoft.com/office/drawing/2014/main" id="{0855C5B5-449C-76B7-44FF-75F13733254D}"/>
              </a:ext>
            </a:extLst>
          </p:cNvPr>
          <p:cNvSpPr txBox="1"/>
          <p:nvPr/>
        </p:nvSpPr>
        <p:spPr>
          <a:xfrm>
            <a:off x="3068346" y="2320214"/>
            <a:ext cx="1482778" cy="246221"/>
          </a:xfrm>
          <a:prstGeom prst="rect">
            <a:avLst/>
          </a:prstGeom>
          <a:noFill/>
          <a:ln>
            <a:noFill/>
          </a:ln>
        </p:spPr>
        <p:txBody>
          <a:bodyPr wrap="none" lIns="0" tIns="0" rIns="0" bIns="0" anchor="t">
            <a:spAutoFit/>
          </a:bodyPr>
          <a:lstStyle/>
          <a:p>
            <a:pPr algn="r"/>
            <a:r>
              <a:rPr sz="1600" b="1" dirty="0">
                <a:solidFill>
                  <a:srgbClr val="4E88E7"/>
                </a:solidFill>
                <a:latin typeface="Montserrat" panose="00000500000000000000" pitchFamily="2" charset="0"/>
              </a:rPr>
              <a:t>1900</a:t>
            </a:r>
            <a:r>
              <a:rPr lang="en-US" sz="1600" b="1" dirty="0">
                <a:solidFill>
                  <a:srgbClr val="4E88E7"/>
                </a:solidFill>
                <a:latin typeface="Montserrat" panose="00000500000000000000" pitchFamily="2" charset="0"/>
              </a:rPr>
              <a:t> onwards</a:t>
            </a:r>
            <a:endParaRPr sz="1600" b="1" dirty="0">
              <a:solidFill>
                <a:srgbClr val="4E88E7"/>
              </a:solidFill>
              <a:latin typeface="Montserrat" panose="00000500000000000000" pitchFamily="2" charset="0"/>
            </a:endParaRPr>
          </a:p>
        </p:txBody>
      </p:sp>
      <p:sp>
        <p:nvSpPr>
          <p:cNvPr id="58" name="TextBox 57">
            <a:extLst>
              <a:ext uri="{FF2B5EF4-FFF2-40B4-BE49-F238E27FC236}">
                <a16:creationId xmlns:a16="http://schemas.microsoft.com/office/drawing/2014/main" id="{51CA49AD-CA72-95F7-DA1C-61921E21B353}"/>
              </a:ext>
            </a:extLst>
          </p:cNvPr>
          <p:cNvSpPr txBox="1"/>
          <p:nvPr/>
        </p:nvSpPr>
        <p:spPr>
          <a:xfrm>
            <a:off x="2112963" y="6020125"/>
            <a:ext cx="2438168" cy="492443"/>
          </a:xfrm>
          <a:prstGeom prst="rect">
            <a:avLst/>
          </a:prstGeom>
          <a:noFill/>
          <a:ln>
            <a:noFill/>
          </a:ln>
        </p:spPr>
        <p:txBody>
          <a:bodyPr wrap="none" lIns="0" tIns="0" rIns="0" bIns="0" anchor="t">
            <a:spAutoFit/>
          </a:bodyPr>
          <a:lstStyle/>
          <a:p>
            <a:pPr algn="r"/>
            <a:r>
              <a:rPr sz="1600" b="1">
                <a:solidFill>
                  <a:srgbClr val="484848"/>
                </a:solidFill>
                <a:latin typeface="Montserrat" panose="00000500000000000000" pitchFamily="2" charset="0"/>
              </a:rPr>
              <a:t>Corporate Tax became
effective</a:t>
            </a:r>
          </a:p>
        </p:txBody>
      </p:sp>
      <p:sp>
        <p:nvSpPr>
          <p:cNvPr id="9" name="Slide Number Placeholder 8">
            <a:extLst>
              <a:ext uri="{FF2B5EF4-FFF2-40B4-BE49-F238E27FC236}">
                <a16:creationId xmlns:a16="http://schemas.microsoft.com/office/drawing/2014/main" id="{8D7B3BCB-7744-44F7-8B73-05AE03A013C6}"/>
              </a:ext>
            </a:extLst>
          </p:cNvPr>
          <p:cNvSpPr>
            <a:spLocks noGrp="1"/>
          </p:cNvSpPr>
          <p:nvPr>
            <p:ph type="sldNum" sz="quarter" idx="12"/>
          </p:nvPr>
        </p:nvSpPr>
        <p:spPr/>
        <p:txBody>
          <a:bodyPr/>
          <a:lstStyle/>
          <a:p>
            <a:fld id="{9EEF8FA0-0E28-45DA-A438-FD13269BAD6D}" type="slidenum">
              <a:rPr lang="en-US" smtClean="0"/>
              <a:t>4</a:t>
            </a:fld>
            <a:endParaRPr lang="en-US"/>
          </a:p>
        </p:txBody>
      </p:sp>
    </p:spTree>
    <p:extLst>
      <p:ext uri="{BB962C8B-B14F-4D97-AF65-F5344CB8AC3E}">
        <p14:creationId xmlns:p14="http://schemas.microsoft.com/office/powerpoint/2010/main" val="2155035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0DFC8-C5FD-D413-8C58-C24B88D2702E}"/>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765B2D84-2A0B-C76A-DFB1-AA1CA3367A4E}"/>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A63D04D3-122A-1D17-EA51-FA6508AB353C}"/>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A842468D-7DE1-48A1-5055-CBCE867038D2}"/>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9800DBB7-5A3A-1E40-2BF3-A7EB0F2E6100}"/>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12700">
              <a:spcBef>
                <a:spcPts val="100"/>
              </a:spcBef>
            </a:pPr>
            <a:r>
              <a:rPr lang="en-IN" sz="3200" b="1" spc="-65" dirty="0">
                <a:solidFill>
                  <a:srgbClr val="00843D"/>
                </a:solidFill>
                <a:latin typeface="Montserrat" panose="00000500000000000000" pitchFamily="2" charset="0"/>
                <a:cs typeface="Times New Roman" panose="02020603050405020304" pitchFamily="18" charset="0"/>
              </a:rPr>
              <a:t>TRANSFER PRICING DOCUMENTATION</a:t>
            </a:r>
          </a:p>
        </p:txBody>
      </p:sp>
      <p:pic>
        <p:nvPicPr>
          <p:cNvPr id="5" name="Picture 4">
            <a:extLst>
              <a:ext uri="{FF2B5EF4-FFF2-40B4-BE49-F238E27FC236}">
                <a16:creationId xmlns:a16="http://schemas.microsoft.com/office/drawing/2014/main" id="{5EEE3FFC-B1CB-C051-81E0-B487015961B1}"/>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C88CB093-32F6-147B-5E32-7F43CDED69D5}"/>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8">
            <a:extLst>
              <a:ext uri="{FF2B5EF4-FFF2-40B4-BE49-F238E27FC236}">
                <a16:creationId xmlns:a16="http://schemas.microsoft.com/office/drawing/2014/main" id="{B23F410B-5172-3228-502E-5E573F2FDF57}"/>
              </a:ext>
            </a:extLst>
          </p:cNvPr>
          <p:cNvSpPr txBox="1"/>
          <p:nvPr/>
        </p:nvSpPr>
        <p:spPr>
          <a:xfrm>
            <a:off x="1551007" y="2170419"/>
            <a:ext cx="12281371" cy="4794902"/>
          </a:xfrm>
          <a:prstGeom prst="rect">
            <a:avLst/>
          </a:prstGeom>
          <a:noFill/>
        </p:spPr>
        <p:txBody>
          <a:bodyPr wrap="square" rtlCol="0">
            <a:spAutoFit/>
          </a:bodyPr>
          <a:lstStyle/>
          <a:p>
            <a:pPr marL="285750" indent="-285750">
              <a:lnSpc>
                <a:spcPts val="2300"/>
              </a:lnSpc>
              <a:buFont typeface="Wingdings" panose="05000000000000000000" pitchFamily="2" charset="2"/>
              <a:buChar char="v"/>
            </a:pPr>
            <a:r>
              <a:rPr lang="en-IN" sz="2000" dirty="0">
                <a:latin typeface="Montserrat" panose="00000500000000000000" pitchFamily="2" charset="0"/>
              </a:rPr>
              <a:t>The </a:t>
            </a:r>
            <a:r>
              <a:rPr lang="en-IN" sz="2000" b="1" dirty="0">
                <a:latin typeface="Montserrat" panose="00000500000000000000" pitchFamily="2" charset="0"/>
              </a:rPr>
              <a:t>Federal Tax Authority</a:t>
            </a:r>
            <a:r>
              <a:rPr lang="en-IN" sz="2000" dirty="0">
                <a:latin typeface="Montserrat" panose="00000500000000000000" pitchFamily="2" charset="0"/>
              </a:rPr>
              <a:t> may require a taxable person to submit a </a:t>
            </a:r>
            <a:r>
              <a:rPr lang="en-IN" sz="2000" b="1" dirty="0">
                <a:latin typeface="Montserrat" panose="00000500000000000000" pitchFamily="2" charset="0"/>
              </a:rPr>
              <a:t>transfer pricing disclosure</a:t>
            </a:r>
            <a:r>
              <a:rPr lang="en-IN" sz="2000" dirty="0">
                <a:latin typeface="Montserrat" panose="00000500000000000000" pitchFamily="2" charset="0"/>
              </a:rPr>
              <a:t> with the Corporate Tax return.</a:t>
            </a:r>
          </a:p>
          <a:p>
            <a:pPr marL="285750" indent="-285750">
              <a:lnSpc>
                <a:spcPts val="2300"/>
              </a:lnSpc>
              <a:buFont typeface="Wingdings" panose="05000000000000000000" pitchFamily="2" charset="2"/>
              <a:buChar char="v"/>
            </a:pPr>
            <a:r>
              <a:rPr lang="en-IN" sz="2000" dirty="0">
                <a:latin typeface="Montserrat" panose="00000500000000000000" pitchFamily="2" charset="0"/>
              </a:rPr>
              <a:t>The disclosure contains </a:t>
            </a:r>
            <a:r>
              <a:rPr lang="en-IN" sz="2000" b="1" dirty="0">
                <a:latin typeface="Montserrat" panose="00000500000000000000" pitchFamily="2" charset="0"/>
              </a:rPr>
              <a:t>information on transactions and arrangements with Related Parties and Connected Persons</a:t>
            </a:r>
            <a:r>
              <a:rPr lang="en-IN" sz="2000" dirty="0">
                <a:latin typeface="Montserrat" panose="00000500000000000000" pitchFamily="2" charset="0"/>
              </a:rPr>
              <a:t>.</a:t>
            </a:r>
          </a:p>
          <a:p>
            <a:pPr marL="285750" indent="-285750">
              <a:lnSpc>
                <a:spcPts val="2300"/>
              </a:lnSpc>
              <a:buFont typeface="Wingdings" panose="05000000000000000000" pitchFamily="2" charset="2"/>
              <a:buChar char="v"/>
            </a:pPr>
            <a:r>
              <a:rPr lang="en-IN" sz="2000" dirty="0">
                <a:latin typeface="Montserrat" panose="00000500000000000000" pitchFamily="2" charset="0"/>
              </a:rPr>
              <a:t>A taxable person must maintain </a:t>
            </a:r>
            <a:r>
              <a:rPr lang="en-IN" sz="2000" b="1" dirty="0">
                <a:latin typeface="Montserrat" panose="00000500000000000000" pitchFamily="2" charset="0"/>
              </a:rPr>
              <a:t>Transfer Pricing documentation</a:t>
            </a:r>
            <a:r>
              <a:rPr lang="en-IN" sz="2000" dirty="0">
                <a:latin typeface="Montserrat" panose="00000500000000000000" pitchFamily="2" charset="0"/>
              </a:rPr>
              <a:t>, consisting of:</a:t>
            </a:r>
          </a:p>
          <a:p>
            <a:pPr marL="742950" lvl="1" indent="-285750">
              <a:lnSpc>
                <a:spcPts val="2300"/>
              </a:lnSpc>
              <a:buFont typeface="Arial" panose="020B0604020202020204" pitchFamily="34" charset="0"/>
              <a:buChar char="•"/>
            </a:pPr>
            <a:r>
              <a:rPr lang="en-IN" sz="2000" b="1" dirty="0">
                <a:latin typeface="Montserrat" panose="00000500000000000000" pitchFamily="2" charset="0"/>
              </a:rPr>
              <a:t>Master File</a:t>
            </a:r>
            <a:r>
              <a:rPr lang="en-IN" sz="2000" dirty="0">
                <a:latin typeface="Montserrat" panose="00000500000000000000" pitchFamily="2" charset="0"/>
              </a:rPr>
              <a:t> – Provides information on the </a:t>
            </a:r>
            <a:r>
              <a:rPr lang="en-IN" sz="2000" b="1" dirty="0">
                <a:latin typeface="Montserrat" panose="00000500000000000000" pitchFamily="2" charset="0"/>
              </a:rPr>
              <a:t>multinational group</a:t>
            </a:r>
            <a:r>
              <a:rPr lang="en-IN" sz="2000" dirty="0">
                <a:latin typeface="Montserrat" panose="00000500000000000000" pitchFamily="2" charset="0"/>
              </a:rPr>
              <a:t>, including its global business operations and transfer pricing policies.</a:t>
            </a:r>
          </a:p>
          <a:p>
            <a:pPr marL="742950" lvl="1" indent="-285750">
              <a:lnSpc>
                <a:spcPts val="2300"/>
              </a:lnSpc>
              <a:buFont typeface="Arial" panose="020B0604020202020204" pitchFamily="34" charset="0"/>
              <a:buChar char="•"/>
            </a:pPr>
            <a:r>
              <a:rPr lang="en-IN" sz="2000" b="1" dirty="0">
                <a:latin typeface="Montserrat" panose="00000500000000000000" pitchFamily="2" charset="0"/>
              </a:rPr>
              <a:t>Local File</a:t>
            </a:r>
            <a:r>
              <a:rPr lang="en-IN" sz="2000" dirty="0">
                <a:latin typeface="Montserrat" panose="00000500000000000000" pitchFamily="2" charset="0"/>
              </a:rPr>
              <a:t> – Contains </a:t>
            </a:r>
            <a:r>
              <a:rPr lang="en-IN" sz="2000" b="1" dirty="0">
                <a:latin typeface="Montserrat" panose="00000500000000000000" pitchFamily="2" charset="0"/>
              </a:rPr>
              <a:t>detailed information on related-party transactions</a:t>
            </a:r>
            <a:r>
              <a:rPr lang="en-IN" sz="2000" dirty="0">
                <a:latin typeface="Montserrat" panose="00000500000000000000" pitchFamily="2" charset="0"/>
              </a:rPr>
              <a:t> undertaken by the taxable person in the UAE.</a:t>
            </a:r>
          </a:p>
          <a:p>
            <a:pPr marL="285750" indent="-285750">
              <a:lnSpc>
                <a:spcPts val="2300"/>
              </a:lnSpc>
              <a:buFont typeface="Wingdings" panose="05000000000000000000" pitchFamily="2" charset="2"/>
              <a:buChar char="v"/>
            </a:pPr>
            <a:r>
              <a:rPr lang="en-IN" sz="2000" b="1" i="1" dirty="0">
                <a:latin typeface="Montserrat" panose="00000500000000000000" pitchFamily="2" charset="0"/>
              </a:rPr>
              <a:t>Thresholds for Maintaining Master File and Local File</a:t>
            </a:r>
          </a:p>
          <a:p>
            <a:pPr>
              <a:lnSpc>
                <a:spcPts val="2300"/>
              </a:lnSpc>
            </a:pPr>
            <a:r>
              <a:rPr lang="en-IN" sz="2000" dirty="0">
                <a:latin typeface="Montserrat" panose="00000500000000000000" pitchFamily="2" charset="0"/>
              </a:rPr>
              <a:t>Transfer pricing documentation is required where:</a:t>
            </a:r>
          </a:p>
          <a:p>
            <a:pPr marL="742950" lvl="1" indent="-285750">
              <a:lnSpc>
                <a:spcPts val="2300"/>
              </a:lnSpc>
              <a:buFont typeface="Arial" panose="020B0604020202020204" pitchFamily="34" charset="0"/>
              <a:buChar char="•"/>
            </a:pPr>
            <a:r>
              <a:rPr lang="en-IN" sz="2000" dirty="0">
                <a:latin typeface="Montserrat" panose="00000500000000000000" pitchFamily="2" charset="0"/>
              </a:rPr>
              <a:t>The taxpayer is part of a </a:t>
            </a:r>
            <a:r>
              <a:rPr lang="en-IN" sz="2000" b="1" dirty="0">
                <a:latin typeface="Montserrat" panose="00000500000000000000" pitchFamily="2" charset="0"/>
              </a:rPr>
              <a:t>Multinational Enterprise Group with consolidated revenue ≥ AED 3.15 billion</a:t>
            </a:r>
            <a:r>
              <a:rPr lang="en-IN" sz="2000" dirty="0">
                <a:latin typeface="Montserrat" panose="00000500000000000000" pitchFamily="2" charset="0"/>
              </a:rPr>
              <a:t>, or</a:t>
            </a:r>
          </a:p>
          <a:p>
            <a:pPr marL="742950" lvl="1" indent="-285750">
              <a:lnSpc>
                <a:spcPts val="2300"/>
              </a:lnSpc>
              <a:buFont typeface="Arial" panose="020B0604020202020204" pitchFamily="34" charset="0"/>
              <a:buChar char="•"/>
            </a:pPr>
            <a:r>
              <a:rPr lang="en-IN" sz="2000" dirty="0">
                <a:latin typeface="Montserrat" panose="00000500000000000000" pitchFamily="2" charset="0"/>
              </a:rPr>
              <a:t>The </a:t>
            </a:r>
            <a:r>
              <a:rPr lang="en-IN" sz="2000" b="1" dirty="0">
                <a:latin typeface="Montserrat" panose="00000500000000000000" pitchFamily="2" charset="0"/>
              </a:rPr>
              <a:t>taxpayer’s revenue ≥ AED 200 million</a:t>
            </a:r>
            <a:r>
              <a:rPr lang="en-IN" sz="2000" dirty="0">
                <a:latin typeface="Montserrat" panose="00000500000000000000" pitchFamily="2" charset="0"/>
              </a:rPr>
              <a:t> in the relevant tax period.</a:t>
            </a:r>
          </a:p>
          <a:p>
            <a:pPr marL="285750" indent="-285750">
              <a:lnSpc>
                <a:spcPts val="2300"/>
              </a:lnSpc>
              <a:buFont typeface="Wingdings" panose="05000000000000000000" pitchFamily="2" charset="2"/>
              <a:buChar char="v"/>
            </a:pPr>
            <a:r>
              <a:rPr lang="en-IN" sz="2000" dirty="0">
                <a:latin typeface="Montserrat" panose="00000500000000000000" pitchFamily="2" charset="0"/>
              </a:rPr>
              <a:t>Documentation must be </a:t>
            </a:r>
            <a:r>
              <a:rPr lang="en-IN" sz="2000" b="1" dirty="0">
                <a:latin typeface="Montserrat" panose="00000500000000000000" pitchFamily="2" charset="0"/>
              </a:rPr>
              <a:t>maintained by the taxpayer</a:t>
            </a:r>
            <a:r>
              <a:rPr lang="en-IN" sz="2000" dirty="0">
                <a:latin typeface="Montserrat" panose="00000500000000000000" pitchFamily="2" charset="0"/>
              </a:rPr>
              <a:t> and </a:t>
            </a:r>
            <a:r>
              <a:rPr lang="en-IN" sz="2000" b="1" dirty="0">
                <a:latin typeface="Montserrat" panose="00000500000000000000" pitchFamily="2" charset="0"/>
              </a:rPr>
              <a:t>submitted to the FTA upon request, within the 30 days of the request.</a:t>
            </a:r>
            <a:endParaRPr lang="en-IN" sz="2000" dirty="0">
              <a:latin typeface="Montserrat" panose="00000500000000000000" pitchFamily="2" charset="0"/>
            </a:endParaRPr>
          </a:p>
        </p:txBody>
      </p:sp>
      <p:sp>
        <p:nvSpPr>
          <p:cNvPr id="11" name="TextBox 10">
            <a:extLst>
              <a:ext uri="{FF2B5EF4-FFF2-40B4-BE49-F238E27FC236}">
                <a16:creationId xmlns:a16="http://schemas.microsoft.com/office/drawing/2014/main" id="{39B82424-8D79-5117-4193-70967D2684A7}"/>
              </a:ext>
            </a:extLst>
          </p:cNvPr>
          <p:cNvSpPr txBox="1"/>
          <p:nvPr/>
        </p:nvSpPr>
        <p:spPr>
          <a:xfrm>
            <a:off x="1551007" y="7891467"/>
            <a:ext cx="7315200" cy="276999"/>
          </a:xfrm>
          <a:prstGeom prst="rect">
            <a:avLst/>
          </a:prstGeom>
          <a:noFill/>
        </p:spPr>
        <p:txBody>
          <a:bodyPr wrap="square">
            <a:spAutoFit/>
          </a:bodyPr>
          <a:lstStyle/>
          <a:p>
            <a:r>
              <a:rPr lang="en-US" sz="1200" dirty="0">
                <a:ln w="0"/>
                <a:latin typeface="Montserrat" panose="00000500000000000000" pitchFamily="2" charset="0"/>
              </a:rPr>
              <a:t>#refer Article 55 of Federal Decree-Law 47 of 2022</a:t>
            </a:r>
          </a:p>
        </p:txBody>
      </p:sp>
      <p:sp>
        <p:nvSpPr>
          <p:cNvPr id="7" name="Slide Number Placeholder 6">
            <a:extLst>
              <a:ext uri="{FF2B5EF4-FFF2-40B4-BE49-F238E27FC236}">
                <a16:creationId xmlns:a16="http://schemas.microsoft.com/office/drawing/2014/main" id="{AC9AD0F1-9490-0AD0-27DA-8922370DD40A}"/>
              </a:ext>
            </a:extLst>
          </p:cNvPr>
          <p:cNvSpPr>
            <a:spLocks noGrp="1"/>
          </p:cNvSpPr>
          <p:nvPr>
            <p:ph type="sldNum" sz="quarter" idx="12"/>
          </p:nvPr>
        </p:nvSpPr>
        <p:spPr/>
        <p:txBody>
          <a:bodyPr/>
          <a:lstStyle/>
          <a:p>
            <a:fld id="{9EEF8FA0-0E28-45DA-A438-FD13269BAD6D}" type="slidenum">
              <a:rPr lang="en-US" smtClean="0"/>
              <a:t>40</a:t>
            </a:fld>
            <a:endParaRPr lang="en-US"/>
          </a:p>
        </p:txBody>
      </p:sp>
    </p:spTree>
    <p:extLst>
      <p:ext uri="{BB962C8B-B14F-4D97-AF65-F5344CB8AC3E}">
        <p14:creationId xmlns:p14="http://schemas.microsoft.com/office/powerpoint/2010/main" val="1157148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B229E-AFA1-43FB-BCF6-EA074E2A189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565BA03-0A7C-D805-BEA1-B5BAB18C0BD5}"/>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666A5CD9-212D-E90F-16BF-26B011CB2F1C}"/>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bject 2">
            <a:extLst>
              <a:ext uri="{FF2B5EF4-FFF2-40B4-BE49-F238E27FC236}">
                <a16:creationId xmlns:a16="http://schemas.microsoft.com/office/drawing/2014/main" id="{BC8D394E-28A3-A82B-78DC-16AED3ECC64F}"/>
              </a:ext>
            </a:extLst>
          </p:cNvPr>
          <p:cNvSpPr txBox="1">
            <a:spLocks/>
          </p:cNvSpPr>
          <p:nvPr/>
        </p:nvSpPr>
        <p:spPr>
          <a:xfrm>
            <a:off x="3908878" y="3092725"/>
            <a:ext cx="6812643" cy="2044149"/>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kern="0" dirty="0">
                <a:latin typeface="Montserrat" pitchFamily="2" charset="0"/>
              </a:rPr>
              <a:t>Tax Compliance</a:t>
            </a:r>
          </a:p>
        </p:txBody>
      </p:sp>
      <p:sp>
        <p:nvSpPr>
          <p:cNvPr id="2" name="Slide Number Placeholder 1">
            <a:extLst>
              <a:ext uri="{FF2B5EF4-FFF2-40B4-BE49-F238E27FC236}">
                <a16:creationId xmlns:a16="http://schemas.microsoft.com/office/drawing/2014/main" id="{91E51BBD-E784-2FF3-2219-FE265DAA7F84}"/>
              </a:ext>
            </a:extLst>
          </p:cNvPr>
          <p:cNvSpPr>
            <a:spLocks noGrp="1"/>
          </p:cNvSpPr>
          <p:nvPr>
            <p:ph type="sldNum" sz="quarter" idx="12"/>
          </p:nvPr>
        </p:nvSpPr>
        <p:spPr/>
        <p:txBody>
          <a:bodyPr/>
          <a:lstStyle/>
          <a:p>
            <a:fld id="{9EEF8FA0-0E28-45DA-A438-FD13269BAD6D}" type="slidenum">
              <a:rPr lang="en-US" smtClean="0"/>
              <a:t>41</a:t>
            </a:fld>
            <a:endParaRPr lang="en-US"/>
          </a:p>
        </p:txBody>
      </p:sp>
    </p:spTree>
    <p:extLst>
      <p:ext uri="{BB962C8B-B14F-4D97-AF65-F5344CB8AC3E}">
        <p14:creationId xmlns:p14="http://schemas.microsoft.com/office/powerpoint/2010/main" val="177302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50D50-28DA-560D-AEE2-105B7500979F}"/>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822C06D-E0E9-E4E2-A2A3-7B4F6BC4397B}"/>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385080D6-BCAE-1FE0-DD63-4744885FE29B}"/>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3ED4CD7F-9AC8-D625-D4F2-43B750ACBEA1}"/>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A49527E5-4C28-8A1F-B10E-91BBB2552073}"/>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12700">
              <a:spcBef>
                <a:spcPts val="100"/>
              </a:spcBef>
            </a:pPr>
            <a:r>
              <a:rPr lang="en-IN" sz="3200" b="1" spc="-65" dirty="0">
                <a:solidFill>
                  <a:srgbClr val="00843D"/>
                </a:solidFill>
                <a:latin typeface="Montserrat" panose="00000500000000000000" pitchFamily="2" charset="0"/>
                <a:cs typeface="Times New Roman" panose="02020603050405020304" pitchFamily="18" charset="0"/>
              </a:rPr>
              <a:t>CORPORATE TAX REGISTRATION</a:t>
            </a:r>
          </a:p>
        </p:txBody>
      </p:sp>
      <p:pic>
        <p:nvPicPr>
          <p:cNvPr id="5" name="Picture 4">
            <a:extLst>
              <a:ext uri="{FF2B5EF4-FFF2-40B4-BE49-F238E27FC236}">
                <a16:creationId xmlns:a16="http://schemas.microsoft.com/office/drawing/2014/main" id="{7C3FF91F-5B0A-10C1-4E50-A4F42561863B}"/>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A7FCB94C-272F-9E26-D4B4-1C56EACB4B88}"/>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8">
            <a:extLst>
              <a:ext uri="{FF2B5EF4-FFF2-40B4-BE49-F238E27FC236}">
                <a16:creationId xmlns:a16="http://schemas.microsoft.com/office/drawing/2014/main" id="{EB7AD4E3-9CE3-DEE6-BD58-92DB5FF2DFF0}"/>
              </a:ext>
            </a:extLst>
          </p:cNvPr>
          <p:cNvSpPr txBox="1"/>
          <p:nvPr/>
        </p:nvSpPr>
        <p:spPr>
          <a:xfrm>
            <a:off x="1551007" y="2170419"/>
            <a:ext cx="12281371" cy="5434180"/>
          </a:xfrm>
          <a:prstGeom prst="rect">
            <a:avLst/>
          </a:prstGeom>
          <a:noFill/>
        </p:spPr>
        <p:txBody>
          <a:bodyPr wrap="square" rtlCol="0">
            <a:spAutoFit/>
          </a:bodyPr>
          <a:lstStyle/>
          <a:p>
            <a:pPr marL="285750" indent="-285750">
              <a:buFont typeface="Wingdings" panose="05000000000000000000" pitchFamily="2" charset="2"/>
              <a:buChar char="v"/>
            </a:pPr>
            <a:r>
              <a:rPr lang="en-IN" dirty="0">
                <a:latin typeface="Montserrat" panose="00000500000000000000" pitchFamily="2" charset="0"/>
              </a:rPr>
              <a:t>Every </a:t>
            </a:r>
            <a:r>
              <a:rPr lang="en-IN" b="1" dirty="0">
                <a:latin typeface="Montserrat" panose="00000500000000000000" pitchFamily="2" charset="0"/>
              </a:rPr>
              <a:t>Taxable Person</a:t>
            </a:r>
            <a:r>
              <a:rPr lang="en-IN" dirty="0">
                <a:latin typeface="Montserrat" panose="00000500000000000000" pitchFamily="2" charset="0"/>
              </a:rPr>
              <a:t> must register for Corporate Tax with the </a:t>
            </a:r>
            <a:r>
              <a:rPr lang="en-IN" b="1" dirty="0">
                <a:latin typeface="Montserrat" panose="00000500000000000000" pitchFamily="2" charset="0"/>
              </a:rPr>
              <a:t>Federal Tax Authority</a:t>
            </a:r>
            <a:r>
              <a:rPr lang="en-IN" dirty="0">
                <a:latin typeface="Montserrat" panose="00000500000000000000" pitchFamily="2" charset="0"/>
              </a:rPr>
              <a:t>.</a:t>
            </a:r>
          </a:p>
          <a:p>
            <a:pPr marL="285750" indent="-285750">
              <a:lnSpc>
                <a:spcPts val="2200"/>
              </a:lnSpc>
              <a:buFont typeface="Wingdings" panose="05000000000000000000" pitchFamily="2" charset="2"/>
              <a:buChar char="v"/>
            </a:pPr>
            <a:r>
              <a:rPr lang="en-IN" dirty="0">
                <a:latin typeface="Montserrat" panose="00000500000000000000" pitchFamily="2" charset="0"/>
              </a:rPr>
              <a:t>Upon registration, the taxpayer is issued a </a:t>
            </a:r>
            <a:r>
              <a:rPr lang="en-IN" b="1" dirty="0">
                <a:latin typeface="Montserrat" panose="00000500000000000000" pitchFamily="2" charset="0"/>
              </a:rPr>
              <a:t>Tax Registration Number (TRN)</a:t>
            </a:r>
            <a:r>
              <a:rPr lang="en-IN" dirty="0">
                <a:latin typeface="Montserrat" panose="00000500000000000000" pitchFamily="2" charset="0"/>
              </a:rPr>
              <a:t>.</a:t>
            </a:r>
          </a:p>
          <a:p>
            <a:pPr marL="285750" indent="-285750">
              <a:lnSpc>
                <a:spcPts val="2200"/>
              </a:lnSpc>
              <a:buFont typeface="Wingdings" panose="05000000000000000000" pitchFamily="2" charset="2"/>
              <a:buChar char="v"/>
            </a:pPr>
            <a:r>
              <a:rPr lang="en-IN" b="1" dirty="0">
                <a:latin typeface="Montserrat" panose="00000500000000000000" pitchFamily="2" charset="0"/>
              </a:rPr>
              <a:t>Registration Timelines</a:t>
            </a:r>
          </a:p>
          <a:p>
            <a:pPr>
              <a:lnSpc>
                <a:spcPts val="2200"/>
              </a:lnSpc>
            </a:pPr>
            <a:r>
              <a:rPr lang="en-IN" dirty="0">
                <a:latin typeface="Montserrat" panose="00000500000000000000" pitchFamily="2" charset="0"/>
              </a:rPr>
              <a:t>Registration timelines vary depending on the category of taxpayer:</a:t>
            </a:r>
          </a:p>
          <a:p>
            <a:pPr marL="742950" lvl="1" indent="-285750">
              <a:lnSpc>
                <a:spcPts val="2200"/>
              </a:lnSpc>
              <a:buFont typeface="Arial" panose="020B0604020202020204" pitchFamily="34" charset="0"/>
              <a:buChar char="•"/>
            </a:pPr>
            <a:r>
              <a:rPr lang="en-IN" b="1" dirty="0">
                <a:latin typeface="Montserrat" panose="00000500000000000000" pitchFamily="2" charset="0"/>
              </a:rPr>
              <a:t>Resident juridical persons</a:t>
            </a:r>
            <a:r>
              <a:rPr lang="en-IN" dirty="0">
                <a:latin typeface="Montserrat" panose="00000500000000000000" pitchFamily="2" charset="0"/>
              </a:rPr>
              <a:t> – </a:t>
            </a:r>
            <a:r>
              <a:rPr lang="en-IN" b="1" dirty="0">
                <a:latin typeface="Montserrat" panose="00000500000000000000" pitchFamily="2" charset="0"/>
              </a:rPr>
              <a:t>Within 3 months of incorporation</a:t>
            </a:r>
            <a:r>
              <a:rPr lang="en-IN" dirty="0">
                <a:latin typeface="Montserrat" panose="00000500000000000000" pitchFamily="2" charset="0"/>
              </a:rPr>
              <a:t> for newly formed entities.</a:t>
            </a:r>
          </a:p>
          <a:p>
            <a:pPr marL="742950" lvl="1" indent="-285750">
              <a:lnSpc>
                <a:spcPts val="2200"/>
              </a:lnSpc>
              <a:buFont typeface="Arial" panose="020B0604020202020204" pitchFamily="34" charset="0"/>
              <a:buChar char="•"/>
            </a:pPr>
            <a:r>
              <a:rPr lang="en-IN" b="1" dirty="0">
                <a:latin typeface="Montserrat" panose="00000500000000000000" pitchFamily="2" charset="0"/>
              </a:rPr>
              <a:t>Non-resident juridical persons</a:t>
            </a:r>
            <a:r>
              <a:rPr lang="en-IN" dirty="0">
                <a:latin typeface="Montserrat" panose="00000500000000000000" pitchFamily="2" charset="0"/>
              </a:rPr>
              <a:t> – Upon the </a:t>
            </a:r>
            <a:r>
              <a:rPr lang="en-IN" b="1" dirty="0">
                <a:latin typeface="Montserrat" panose="00000500000000000000" pitchFamily="2" charset="0"/>
              </a:rPr>
              <a:t>creation of a Permanent Establishment </a:t>
            </a:r>
            <a:r>
              <a:rPr lang="en-IN" dirty="0">
                <a:latin typeface="Montserrat" panose="00000500000000000000" pitchFamily="2" charset="0"/>
              </a:rPr>
              <a:t>within 6 months.</a:t>
            </a:r>
          </a:p>
          <a:p>
            <a:pPr marL="742950" lvl="1" indent="-285750">
              <a:lnSpc>
                <a:spcPts val="2200"/>
              </a:lnSpc>
              <a:buFont typeface="Arial" panose="020B0604020202020204" pitchFamily="34" charset="0"/>
              <a:buChar char="•"/>
            </a:pPr>
            <a:r>
              <a:rPr lang="en-IN" b="1" dirty="0">
                <a:latin typeface="Montserrat" panose="00000500000000000000" pitchFamily="2" charset="0"/>
              </a:rPr>
              <a:t>Non-resident juridical persons</a:t>
            </a:r>
            <a:r>
              <a:rPr lang="en-IN" dirty="0">
                <a:latin typeface="Montserrat" panose="00000500000000000000" pitchFamily="2" charset="0"/>
              </a:rPr>
              <a:t> – Upon the </a:t>
            </a:r>
            <a:r>
              <a:rPr lang="en-IN" b="1" dirty="0">
                <a:latin typeface="Montserrat" panose="00000500000000000000" pitchFamily="2" charset="0"/>
              </a:rPr>
              <a:t>creation of a nexus in the UAE</a:t>
            </a:r>
            <a:r>
              <a:rPr lang="en-IN" dirty="0">
                <a:latin typeface="Montserrat" panose="00000500000000000000" pitchFamily="2" charset="0"/>
              </a:rPr>
              <a:t>, within 3 months.</a:t>
            </a:r>
          </a:p>
          <a:p>
            <a:pPr marL="742950" lvl="1" indent="-285750">
              <a:lnSpc>
                <a:spcPts val="2200"/>
              </a:lnSpc>
              <a:buFont typeface="Arial" panose="020B0604020202020204" pitchFamily="34" charset="0"/>
              <a:buChar char="•"/>
            </a:pPr>
            <a:r>
              <a:rPr lang="en-IN" b="1" dirty="0">
                <a:latin typeface="Montserrat" panose="00000500000000000000" pitchFamily="2" charset="0"/>
              </a:rPr>
              <a:t>Natural persons conducting business</a:t>
            </a:r>
            <a:r>
              <a:rPr lang="en-IN" dirty="0">
                <a:latin typeface="Montserrat" panose="00000500000000000000" pitchFamily="2" charset="0"/>
              </a:rPr>
              <a:t> – When </a:t>
            </a:r>
            <a:r>
              <a:rPr lang="en-IN" b="1" dirty="0">
                <a:latin typeface="Montserrat" panose="00000500000000000000" pitchFamily="2" charset="0"/>
              </a:rPr>
              <a:t>business turnover exceeds the applicable threshold </a:t>
            </a:r>
            <a:r>
              <a:rPr lang="en-IN" dirty="0">
                <a:latin typeface="Montserrat" panose="00000500000000000000" pitchFamily="2" charset="0"/>
              </a:rPr>
              <a:t>of </a:t>
            </a:r>
            <a:r>
              <a:rPr lang="en-IN" b="1" dirty="0">
                <a:latin typeface="Montserrat" panose="00000500000000000000" pitchFamily="2" charset="0"/>
              </a:rPr>
              <a:t>AED 1 million.</a:t>
            </a:r>
            <a:endParaRPr lang="en-IN" dirty="0">
              <a:latin typeface="Montserrat" panose="00000500000000000000" pitchFamily="2" charset="0"/>
            </a:endParaRPr>
          </a:p>
          <a:p>
            <a:pPr marL="285750" indent="-285750">
              <a:lnSpc>
                <a:spcPts val="2200"/>
              </a:lnSpc>
              <a:buFont typeface="Wingdings" panose="05000000000000000000" pitchFamily="2" charset="2"/>
              <a:buChar char="v"/>
            </a:pPr>
            <a:r>
              <a:rPr lang="en-IN" b="1" dirty="0">
                <a:latin typeface="Montserrat" panose="00000500000000000000" pitchFamily="2" charset="0"/>
              </a:rPr>
              <a:t>Exceptions from Registration</a:t>
            </a:r>
          </a:p>
          <a:p>
            <a:pPr>
              <a:lnSpc>
                <a:spcPts val="2200"/>
              </a:lnSpc>
            </a:pPr>
            <a:r>
              <a:rPr lang="en-IN" dirty="0">
                <a:latin typeface="Montserrat" panose="00000500000000000000" pitchFamily="2" charset="0"/>
              </a:rPr>
              <a:t>The following persons are not required to register for Corporate Tax, unless they become taxable persons under the law:</a:t>
            </a:r>
          </a:p>
          <a:p>
            <a:pPr marL="285750" indent="-285750">
              <a:lnSpc>
                <a:spcPts val="2200"/>
              </a:lnSpc>
              <a:buFont typeface="Arial" panose="020B0604020202020204" pitchFamily="34" charset="0"/>
              <a:buChar char="•"/>
            </a:pPr>
            <a:r>
              <a:rPr lang="en-IN" dirty="0">
                <a:latin typeface="Montserrat" panose="00000500000000000000" pitchFamily="2" charset="0"/>
              </a:rPr>
              <a:t>Government entities</a:t>
            </a:r>
          </a:p>
          <a:p>
            <a:pPr marL="285750" indent="-285750">
              <a:lnSpc>
                <a:spcPts val="2200"/>
              </a:lnSpc>
              <a:buFont typeface="Arial" panose="020B0604020202020204" pitchFamily="34" charset="0"/>
              <a:buChar char="•"/>
            </a:pPr>
            <a:r>
              <a:rPr lang="en-IN" dirty="0">
                <a:latin typeface="Montserrat" panose="00000500000000000000" pitchFamily="2" charset="0"/>
              </a:rPr>
              <a:t>Government-controlled entities</a:t>
            </a:r>
          </a:p>
          <a:p>
            <a:pPr marL="285750" indent="-285750">
              <a:lnSpc>
                <a:spcPts val="2200"/>
              </a:lnSpc>
              <a:buFont typeface="Arial" panose="020B0604020202020204" pitchFamily="34" charset="0"/>
              <a:buChar char="•"/>
            </a:pPr>
            <a:r>
              <a:rPr lang="en-IN" dirty="0">
                <a:latin typeface="Montserrat" panose="00000500000000000000" pitchFamily="2" charset="0"/>
              </a:rPr>
              <a:t>Persons engaged in </a:t>
            </a:r>
            <a:r>
              <a:rPr lang="en-IN" b="1" dirty="0">
                <a:latin typeface="Montserrat" panose="00000500000000000000" pitchFamily="2" charset="0"/>
              </a:rPr>
              <a:t>extractive businesses</a:t>
            </a:r>
            <a:r>
              <a:rPr lang="en-IN" dirty="0">
                <a:latin typeface="Montserrat" panose="00000500000000000000" pitchFamily="2" charset="0"/>
              </a:rPr>
              <a:t> meeting the conditions of the Corporate Tax Law</a:t>
            </a:r>
          </a:p>
          <a:p>
            <a:pPr marL="285750" indent="-285750">
              <a:lnSpc>
                <a:spcPts val="2200"/>
              </a:lnSpc>
              <a:buFont typeface="Arial" panose="020B0604020202020204" pitchFamily="34" charset="0"/>
              <a:buChar char="•"/>
            </a:pPr>
            <a:r>
              <a:rPr lang="en-IN" dirty="0">
                <a:latin typeface="Montserrat" panose="00000500000000000000" pitchFamily="2" charset="0"/>
              </a:rPr>
              <a:t>Persons engaged in </a:t>
            </a:r>
            <a:r>
              <a:rPr lang="en-IN" b="1" dirty="0">
                <a:latin typeface="Montserrat" panose="00000500000000000000" pitchFamily="2" charset="0"/>
              </a:rPr>
              <a:t>non-extractive natural resource businesses</a:t>
            </a:r>
            <a:r>
              <a:rPr lang="en-IN" dirty="0">
                <a:latin typeface="Montserrat" panose="00000500000000000000" pitchFamily="2" charset="0"/>
              </a:rPr>
              <a:t> meeting the relevant conditions</a:t>
            </a:r>
          </a:p>
          <a:p>
            <a:pPr marL="285750" indent="-285750">
              <a:lnSpc>
                <a:spcPts val="2200"/>
              </a:lnSpc>
              <a:buFont typeface="Arial" panose="020B0604020202020204" pitchFamily="34" charset="0"/>
              <a:buChar char="•"/>
            </a:pPr>
            <a:r>
              <a:rPr lang="en-IN" dirty="0">
                <a:latin typeface="Montserrat" panose="00000500000000000000" pitchFamily="2" charset="0"/>
              </a:rPr>
              <a:t>Non-resident persons deriving </a:t>
            </a:r>
            <a:r>
              <a:rPr lang="en-IN" b="1" dirty="0">
                <a:latin typeface="Montserrat" panose="00000500000000000000" pitchFamily="2" charset="0"/>
              </a:rPr>
              <a:t>only UAE-sourced income without a Permanent Establishment in the UAE</a:t>
            </a:r>
            <a:endParaRPr lang="en-IN" dirty="0">
              <a:latin typeface="Montserrat" panose="00000500000000000000" pitchFamily="2" charset="0"/>
            </a:endParaRPr>
          </a:p>
        </p:txBody>
      </p:sp>
      <p:sp>
        <p:nvSpPr>
          <p:cNvPr id="11" name="TextBox 10">
            <a:extLst>
              <a:ext uri="{FF2B5EF4-FFF2-40B4-BE49-F238E27FC236}">
                <a16:creationId xmlns:a16="http://schemas.microsoft.com/office/drawing/2014/main" id="{793503C9-EFF3-7C5F-5A43-583F511CADE1}"/>
              </a:ext>
            </a:extLst>
          </p:cNvPr>
          <p:cNvSpPr txBox="1"/>
          <p:nvPr/>
        </p:nvSpPr>
        <p:spPr>
          <a:xfrm>
            <a:off x="1551007" y="7891467"/>
            <a:ext cx="7315200" cy="276999"/>
          </a:xfrm>
          <a:prstGeom prst="rect">
            <a:avLst/>
          </a:prstGeom>
          <a:noFill/>
        </p:spPr>
        <p:txBody>
          <a:bodyPr wrap="square">
            <a:spAutoFit/>
          </a:bodyPr>
          <a:lstStyle/>
          <a:p>
            <a:r>
              <a:rPr lang="en-US" sz="1200" dirty="0">
                <a:ln w="0"/>
                <a:latin typeface="Montserrat" panose="00000500000000000000" pitchFamily="2" charset="0"/>
              </a:rPr>
              <a:t>#refer Article 51 of Federal Decree-Law 47 of 2022</a:t>
            </a:r>
          </a:p>
        </p:txBody>
      </p:sp>
      <p:sp>
        <p:nvSpPr>
          <p:cNvPr id="7" name="Slide Number Placeholder 6">
            <a:extLst>
              <a:ext uri="{FF2B5EF4-FFF2-40B4-BE49-F238E27FC236}">
                <a16:creationId xmlns:a16="http://schemas.microsoft.com/office/drawing/2014/main" id="{5BC85204-7425-5B75-5E1A-89A53244E81F}"/>
              </a:ext>
            </a:extLst>
          </p:cNvPr>
          <p:cNvSpPr>
            <a:spLocks noGrp="1"/>
          </p:cNvSpPr>
          <p:nvPr>
            <p:ph type="sldNum" sz="quarter" idx="12"/>
          </p:nvPr>
        </p:nvSpPr>
        <p:spPr/>
        <p:txBody>
          <a:bodyPr/>
          <a:lstStyle/>
          <a:p>
            <a:fld id="{9EEF8FA0-0E28-45DA-A438-FD13269BAD6D}" type="slidenum">
              <a:rPr lang="en-US" smtClean="0"/>
              <a:t>42</a:t>
            </a:fld>
            <a:endParaRPr lang="en-US"/>
          </a:p>
        </p:txBody>
      </p:sp>
    </p:spTree>
    <p:extLst>
      <p:ext uri="{BB962C8B-B14F-4D97-AF65-F5344CB8AC3E}">
        <p14:creationId xmlns:p14="http://schemas.microsoft.com/office/powerpoint/2010/main" val="638533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B4625-2F3D-5147-B9EF-66CF0B65B281}"/>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6A90AC9-1266-9462-FD00-C5873E1DDB47}"/>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498D751E-75F6-2848-5877-AACD4A8F9D1B}"/>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D4180817-E1C3-0538-61E3-051846660662}"/>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E115FEAA-8780-AF75-580A-5D6E8E7B03E3}"/>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12700">
              <a:spcBef>
                <a:spcPts val="100"/>
              </a:spcBef>
            </a:pPr>
            <a:r>
              <a:rPr lang="en-IN" sz="3200" b="1" spc="-65" dirty="0">
                <a:solidFill>
                  <a:srgbClr val="00843D"/>
                </a:solidFill>
                <a:latin typeface="Montserrat" panose="00000500000000000000" pitchFamily="2" charset="0"/>
                <a:cs typeface="Times New Roman" panose="02020603050405020304" pitchFamily="18" charset="0"/>
              </a:rPr>
              <a:t>CORPORATE TAX RETURN FILING</a:t>
            </a:r>
          </a:p>
        </p:txBody>
      </p:sp>
      <p:pic>
        <p:nvPicPr>
          <p:cNvPr id="5" name="Picture 4">
            <a:extLst>
              <a:ext uri="{FF2B5EF4-FFF2-40B4-BE49-F238E27FC236}">
                <a16:creationId xmlns:a16="http://schemas.microsoft.com/office/drawing/2014/main" id="{57B20D94-AE3E-BE4B-CAF5-B4AFFE1D43B2}"/>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C282C2B1-33EA-9E28-6595-1E09BC99CB7E}"/>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9" name="TextBox 8">
            <a:extLst>
              <a:ext uri="{FF2B5EF4-FFF2-40B4-BE49-F238E27FC236}">
                <a16:creationId xmlns:a16="http://schemas.microsoft.com/office/drawing/2014/main" id="{FDDEECB9-9D5B-6C6F-8004-5F336055AEB3}"/>
              </a:ext>
            </a:extLst>
          </p:cNvPr>
          <p:cNvSpPr txBox="1"/>
          <p:nvPr/>
        </p:nvSpPr>
        <p:spPr>
          <a:xfrm>
            <a:off x="1551007" y="2219278"/>
            <a:ext cx="12281371" cy="2348592"/>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IN" sz="2000" kern="100" dirty="0">
                <a:latin typeface="Montserrat" panose="00000500000000000000" pitchFamily="2" charset="0"/>
              </a:rPr>
              <a:t>Every Taxable Person </a:t>
            </a:r>
            <a:r>
              <a:rPr lang="en-IN" sz="2000" b="1" kern="100" dirty="0">
                <a:latin typeface="Montserrat" panose="00000500000000000000" pitchFamily="2" charset="0"/>
              </a:rPr>
              <a:t>must file one Corporate Tax Return</a:t>
            </a:r>
            <a:r>
              <a:rPr lang="en-IN" sz="2000" kern="100" dirty="0">
                <a:latin typeface="Montserrat" panose="00000500000000000000" pitchFamily="2" charset="0"/>
              </a:rPr>
              <a:t> for </a:t>
            </a:r>
            <a:r>
              <a:rPr lang="en-IN" sz="2000" b="1" kern="100" dirty="0">
                <a:latin typeface="Montserrat" panose="00000500000000000000" pitchFamily="2" charset="0"/>
              </a:rPr>
              <a:t>each Tax Period</a:t>
            </a:r>
            <a:r>
              <a:rPr lang="en-IN" sz="2000" kern="100" dirty="0">
                <a:latin typeface="Montserrat" panose="00000500000000000000" pitchFamily="2" charset="0"/>
              </a:rPr>
              <a:t>, even if:</a:t>
            </a:r>
          </a:p>
          <a:p>
            <a:pPr marL="742950" lvl="1" indent="-285750">
              <a:lnSpc>
                <a:spcPct val="150000"/>
              </a:lnSpc>
              <a:buFont typeface="Arial" panose="020B0604020202020204" pitchFamily="34" charset="0"/>
              <a:buChar char="•"/>
            </a:pPr>
            <a:r>
              <a:rPr lang="en-IN" sz="2000" kern="100" dirty="0">
                <a:latin typeface="Montserrat" panose="00000500000000000000" pitchFamily="2" charset="0"/>
              </a:rPr>
              <a:t>The business has no profits or incurs losses, or</a:t>
            </a:r>
          </a:p>
          <a:p>
            <a:pPr marL="742950" lvl="1" indent="-285750">
              <a:lnSpc>
                <a:spcPct val="150000"/>
              </a:lnSpc>
              <a:buFont typeface="Arial" panose="020B0604020202020204" pitchFamily="34" charset="0"/>
              <a:buChar char="•"/>
            </a:pPr>
            <a:r>
              <a:rPr lang="en-IN" sz="2000" kern="100" dirty="0">
                <a:latin typeface="Montserrat" panose="00000500000000000000" pitchFamily="2" charset="0"/>
              </a:rPr>
              <a:t>0% tax applies (Small Business Relief / Free Zone status).</a:t>
            </a:r>
          </a:p>
          <a:p>
            <a:pPr marL="285750" indent="-285750">
              <a:lnSpc>
                <a:spcPct val="150000"/>
              </a:lnSpc>
              <a:buFont typeface="Wingdings" panose="05000000000000000000" pitchFamily="2" charset="2"/>
              <a:buChar char="v"/>
            </a:pPr>
            <a:r>
              <a:rPr lang="en-IN" sz="2000" kern="100" dirty="0">
                <a:latin typeface="Montserrat" panose="00000500000000000000" pitchFamily="2" charset="0"/>
              </a:rPr>
              <a:t>The Corporate Tax Return </a:t>
            </a:r>
            <a:r>
              <a:rPr lang="en-IN" sz="2000" b="1" kern="100" dirty="0">
                <a:latin typeface="Montserrat" panose="00000500000000000000" pitchFamily="2" charset="0"/>
              </a:rPr>
              <a:t>must be filed within 9 months</a:t>
            </a:r>
            <a:r>
              <a:rPr lang="en-IN" sz="2000" kern="100" dirty="0">
                <a:latin typeface="Montserrat" panose="00000500000000000000" pitchFamily="2" charset="0"/>
              </a:rPr>
              <a:t> from the end of the Tax Period.</a:t>
            </a:r>
          </a:p>
          <a:p>
            <a:pPr marL="285750" indent="-285750">
              <a:lnSpc>
                <a:spcPct val="150000"/>
              </a:lnSpc>
              <a:buFont typeface="Wingdings" panose="05000000000000000000" pitchFamily="2" charset="2"/>
              <a:buChar char="v"/>
            </a:pPr>
            <a:r>
              <a:rPr lang="en-IN" sz="2000" kern="100" dirty="0">
                <a:latin typeface="Montserrat" panose="00000500000000000000" pitchFamily="2" charset="0"/>
              </a:rPr>
              <a:t>Returns are</a:t>
            </a:r>
            <a:r>
              <a:rPr lang="en-IN" sz="2000" b="1" kern="100" dirty="0">
                <a:latin typeface="Montserrat" panose="00000500000000000000" pitchFamily="2" charset="0"/>
              </a:rPr>
              <a:t> filed electronically </a:t>
            </a:r>
            <a:r>
              <a:rPr lang="en-IN" sz="2000" kern="100" dirty="0">
                <a:latin typeface="Montserrat" panose="00000500000000000000" pitchFamily="2" charset="0"/>
              </a:rPr>
              <a:t>on the portal “</a:t>
            </a:r>
            <a:r>
              <a:rPr lang="en-IN" sz="2000" kern="100" dirty="0" err="1">
                <a:latin typeface="Montserrat" panose="00000500000000000000" pitchFamily="2" charset="0"/>
              </a:rPr>
              <a:t>EmaraTax</a:t>
            </a:r>
            <a:r>
              <a:rPr lang="en-IN" sz="2000" kern="100" dirty="0">
                <a:latin typeface="Montserrat" panose="00000500000000000000" pitchFamily="2" charset="0"/>
              </a:rPr>
              <a:t>” of the Federal Tax Authority.</a:t>
            </a:r>
          </a:p>
        </p:txBody>
      </p:sp>
      <p:sp>
        <p:nvSpPr>
          <p:cNvPr id="11" name="TextBox 10">
            <a:extLst>
              <a:ext uri="{FF2B5EF4-FFF2-40B4-BE49-F238E27FC236}">
                <a16:creationId xmlns:a16="http://schemas.microsoft.com/office/drawing/2014/main" id="{7F2E1C2A-6C8C-18BB-9E1F-70A2F93F0348}"/>
              </a:ext>
            </a:extLst>
          </p:cNvPr>
          <p:cNvSpPr txBox="1"/>
          <p:nvPr/>
        </p:nvSpPr>
        <p:spPr>
          <a:xfrm>
            <a:off x="1551007" y="7891467"/>
            <a:ext cx="7315200" cy="276999"/>
          </a:xfrm>
          <a:prstGeom prst="rect">
            <a:avLst/>
          </a:prstGeom>
          <a:noFill/>
        </p:spPr>
        <p:txBody>
          <a:bodyPr wrap="square">
            <a:spAutoFit/>
          </a:bodyPr>
          <a:lstStyle/>
          <a:p>
            <a:r>
              <a:rPr lang="en-US" sz="1200" dirty="0">
                <a:ln w="0"/>
                <a:latin typeface="Montserrat" panose="00000500000000000000" pitchFamily="2" charset="0"/>
              </a:rPr>
              <a:t>#refer Article 53 of Federal Decree-Law 47 of 2022</a:t>
            </a:r>
          </a:p>
        </p:txBody>
      </p:sp>
      <p:sp>
        <p:nvSpPr>
          <p:cNvPr id="7" name="Slide Number Placeholder 6">
            <a:extLst>
              <a:ext uri="{FF2B5EF4-FFF2-40B4-BE49-F238E27FC236}">
                <a16:creationId xmlns:a16="http://schemas.microsoft.com/office/drawing/2014/main" id="{EAE91F2F-83AB-2FAD-E259-862A14D6017E}"/>
              </a:ext>
            </a:extLst>
          </p:cNvPr>
          <p:cNvSpPr>
            <a:spLocks noGrp="1"/>
          </p:cNvSpPr>
          <p:nvPr>
            <p:ph type="sldNum" sz="quarter" idx="12"/>
          </p:nvPr>
        </p:nvSpPr>
        <p:spPr/>
        <p:txBody>
          <a:bodyPr/>
          <a:lstStyle/>
          <a:p>
            <a:fld id="{9EEF8FA0-0E28-45DA-A438-FD13269BAD6D}" type="slidenum">
              <a:rPr lang="en-US" smtClean="0"/>
              <a:t>43</a:t>
            </a:fld>
            <a:endParaRPr lang="en-US"/>
          </a:p>
        </p:txBody>
      </p:sp>
    </p:spTree>
    <p:extLst>
      <p:ext uri="{BB962C8B-B14F-4D97-AF65-F5344CB8AC3E}">
        <p14:creationId xmlns:p14="http://schemas.microsoft.com/office/powerpoint/2010/main" val="831113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EED01-9570-D649-AC24-CBE668CC719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3975BC5-6E13-131D-6A54-6DDDC17A4E50}"/>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87F3054B-B791-2C88-66CE-C447A63C37EF}"/>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bject 2">
            <a:extLst>
              <a:ext uri="{FF2B5EF4-FFF2-40B4-BE49-F238E27FC236}">
                <a16:creationId xmlns:a16="http://schemas.microsoft.com/office/drawing/2014/main" id="{AC435AE9-54FB-FEDC-980E-76F5DFCA840D}"/>
              </a:ext>
            </a:extLst>
          </p:cNvPr>
          <p:cNvSpPr txBox="1">
            <a:spLocks/>
          </p:cNvSpPr>
          <p:nvPr/>
        </p:nvSpPr>
        <p:spPr>
          <a:xfrm>
            <a:off x="3742623" y="3092725"/>
            <a:ext cx="6812643" cy="2044149"/>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kern="0" dirty="0">
                <a:latin typeface="Montserrat" pitchFamily="2" charset="0"/>
              </a:rPr>
              <a:t>Penalty Provisions</a:t>
            </a:r>
          </a:p>
        </p:txBody>
      </p:sp>
      <p:sp>
        <p:nvSpPr>
          <p:cNvPr id="2" name="Slide Number Placeholder 1">
            <a:extLst>
              <a:ext uri="{FF2B5EF4-FFF2-40B4-BE49-F238E27FC236}">
                <a16:creationId xmlns:a16="http://schemas.microsoft.com/office/drawing/2014/main" id="{3DA0E8A6-871E-5EAB-4DBB-B29EE0B47644}"/>
              </a:ext>
            </a:extLst>
          </p:cNvPr>
          <p:cNvSpPr>
            <a:spLocks noGrp="1"/>
          </p:cNvSpPr>
          <p:nvPr>
            <p:ph type="sldNum" sz="quarter" idx="12"/>
          </p:nvPr>
        </p:nvSpPr>
        <p:spPr/>
        <p:txBody>
          <a:bodyPr/>
          <a:lstStyle/>
          <a:p>
            <a:fld id="{9EEF8FA0-0E28-45DA-A438-FD13269BAD6D}" type="slidenum">
              <a:rPr lang="en-US" smtClean="0"/>
              <a:t>44</a:t>
            </a:fld>
            <a:endParaRPr lang="en-US"/>
          </a:p>
        </p:txBody>
      </p:sp>
    </p:spTree>
    <p:extLst>
      <p:ext uri="{BB962C8B-B14F-4D97-AF65-F5344CB8AC3E}">
        <p14:creationId xmlns:p14="http://schemas.microsoft.com/office/powerpoint/2010/main" val="4176619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19DDD-E9B2-384B-9E57-888E7DB54445}"/>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965F1B5-FF3A-B64D-2817-9DFB9ACA2523}"/>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B02A8A85-4F60-0015-78F7-C9BB82BA4A44}"/>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3978221F-FEA3-8E0D-B002-CDEB6DB6FC27}"/>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95D263CA-3A6D-4D41-A267-8DA53AF47F0C}"/>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12700">
              <a:spcBef>
                <a:spcPts val="100"/>
              </a:spcBef>
            </a:pPr>
            <a:r>
              <a:rPr lang="en-IN" sz="3200" b="1" spc="-65" dirty="0">
                <a:solidFill>
                  <a:srgbClr val="00843D"/>
                </a:solidFill>
                <a:latin typeface="Montserrat" panose="00000500000000000000" pitchFamily="2" charset="0"/>
                <a:cs typeface="Times New Roman" panose="02020603050405020304" pitchFamily="18" charset="0"/>
              </a:rPr>
              <a:t>VIOLATIONS AND ADMINISTRATIVE PENALTIES</a:t>
            </a:r>
          </a:p>
        </p:txBody>
      </p:sp>
      <p:pic>
        <p:nvPicPr>
          <p:cNvPr id="5" name="Picture 4">
            <a:extLst>
              <a:ext uri="{FF2B5EF4-FFF2-40B4-BE49-F238E27FC236}">
                <a16:creationId xmlns:a16="http://schemas.microsoft.com/office/drawing/2014/main" id="{2EAF17C6-B8A3-2BA2-4277-A0C90AAC55E8}"/>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95FC173C-169C-0322-0D48-812024EB8904}"/>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7" name="Table 6">
            <a:extLst>
              <a:ext uri="{FF2B5EF4-FFF2-40B4-BE49-F238E27FC236}">
                <a16:creationId xmlns:a16="http://schemas.microsoft.com/office/drawing/2014/main" id="{F875F70F-1390-5285-9F3A-AE1BD6C41372}"/>
              </a:ext>
            </a:extLst>
          </p:cNvPr>
          <p:cNvGraphicFramePr>
            <a:graphicFrameLocks noGrp="1"/>
          </p:cNvGraphicFramePr>
          <p:nvPr>
            <p:extLst>
              <p:ext uri="{D42A27DB-BD31-4B8C-83A1-F6EECF244321}">
                <p14:modId xmlns:p14="http://schemas.microsoft.com/office/powerpoint/2010/main" val="2597391436"/>
              </p:ext>
            </p:extLst>
          </p:nvPr>
        </p:nvGraphicFramePr>
        <p:xfrm>
          <a:off x="1551007" y="1622891"/>
          <a:ext cx="12347873" cy="6068511"/>
        </p:xfrm>
        <a:graphic>
          <a:graphicData uri="http://schemas.openxmlformats.org/drawingml/2006/table">
            <a:tbl>
              <a:tblPr firstRow="1" firstCol="1" bandRow="1">
                <a:tableStyleId>{69012ECD-51FC-41F1-AA8D-1B2483CD663E}</a:tableStyleId>
              </a:tblPr>
              <a:tblGrid>
                <a:gridCol w="684193">
                  <a:extLst>
                    <a:ext uri="{9D8B030D-6E8A-4147-A177-3AD203B41FA5}">
                      <a16:colId xmlns:a16="http://schemas.microsoft.com/office/drawing/2014/main" val="217073760"/>
                    </a:ext>
                  </a:extLst>
                </a:gridCol>
                <a:gridCol w="5690870">
                  <a:extLst>
                    <a:ext uri="{9D8B030D-6E8A-4147-A177-3AD203B41FA5}">
                      <a16:colId xmlns:a16="http://schemas.microsoft.com/office/drawing/2014/main" val="3375290065"/>
                    </a:ext>
                  </a:extLst>
                </a:gridCol>
                <a:gridCol w="5972810">
                  <a:extLst>
                    <a:ext uri="{9D8B030D-6E8A-4147-A177-3AD203B41FA5}">
                      <a16:colId xmlns:a16="http://schemas.microsoft.com/office/drawing/2014/main" val="463633162"/>
                    </a:ext>
                  </a:extLst>
                </a:gridCol>
              </a:tblGrid>
              <a:tr h="473780">
                <a:tc>
                  <a:txBody>
                    <a:bodyPr/>
                    <a:lstStyle/>
                    <a:p>
                      <a:pPr algn="ctr">
                        <a:lnSpc>
                          <a:spcPct val="115000"/>
                        </a:lnSpc>
                        <a:spcAft>
                          <a:spcPts val="800"/>
                        </a:spcAft>
                        <a:buNone/>
                      </a:pPr>
                      <a:r>
                        <a:rPr lang="en-US" sz="1600" kern="100" dirty="0">
                          <a:effectLst/>
                          <a:latin typeface="Montserrat" panose="00000500000000000000" pitchFamily="2" charset="0"/>
                        </a:rPr>
                        <a:t>S.No.</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00843D"/>
                    </a:solidFill>
                  </a:tcPr>
                </a:tc>
                <a:tc>
                  <a:txBody>
                    <a:bodyPr/>
                    <a:lstStyle/>
                    <a:p>
                      <a:pPr algn="ctr">
                        <a:lnSpc>
                          <a:spcPct val="115000"/>
                        </a:lnSpc>
                        <a:spcAft>
                          <a:spcPts val="800"/>
                        </a:spcAft>
                        <a:buNone/>
                      </a:pPr>
                      <a:r>
                        <a:rPr lang="en-US" sz="1600" kern="100" dirty="0">
                          <a:effectLst/>
                          <a:latin typeface="Montserrat" panose="00000500000000000000" pitchFamily="2" charset="0"/>
                        </a:rPr>
                        <a:t>Violation</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00843D"/>
                    </a:solidFill>
                  </a:tcPr>
                </a:tc>
                <a:tc>
                  <a:txBody>
                    <a:bodyPr/>
                    <a:lstStyle/>
                    <a:p>
                      <a:pPr algn="ctr">
                        <a:lnSpc>
                          <a:spcPct val="115000"/>
                        </a:lnSpc>
                        <a:spcAft>
                          <a:spcPts val="800"/>
                        </a:spcAft>
                        <a:buNone/>
                      </a:pPr>
                      <a:r>
                        <a:rPr lang="en-US" sz="1600" kern="100" dirty="0">
                          <a:effectLst/>
                          <a:latin typeface="Montserrat" panose="00000500000000000000" pitchFamily="2" charset="0"/>
                        </a:rPr>
                        <a:t>Penalty</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00843D"/>
                    </a:solidFill>
                  </a:tcPr>
                </a:tc>
                <a:extLst>
                  <a:ext uri="{0D108BD9-81ED-4DB2-BD59-A6C34878D82A}">
                    <a16:rowId xmlns:a16="http://schemas.microsoft.com/office/drawing/2014/main" val="592021583"/>
                  </a:ext>
                </a:extLst>
              </a:tr>
              <a:tr h="808396">
                <a:tc>
                  <a:txBody>
                    <a:bodyPr/>
                    <a:lstStyle/>
                    <a:p>
                      <a:pPr algn="ctr">
                        <a:lnSpc>
                          <a:spcPct val="115000"/>
                        </a:lnSpc>
                        <a:spcAft>
                          <a:spcPts val="800"/>
                        </a:spcAft>
                        <a:buNone/>
                      </a:pPr>
                      <a:r>
                        <a:rPr lang="en-US" sz="1600" kern="100">
                          <a:effectLst/>
                          <a:latin typeface="Montserrat" panose="00000500000000000000" pitchFamily="2" charset="0"/>
                        </a:rPr>
                        <a:t>1</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buNone/>
                      </a:pPr>
                      <a:r>
                        <a:rPr lang="en-US" sz="1600" kern="100" dirty="0">
                          <a:effectLst/>
                          <a:latin typeface="Montserrat" panose="00000500000000000000" pitchFamily="2" charset="0"/>
                        </a:rPr>
                        <a:t>Not maintaining required books, records, or information as required under tax laws</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800"/>
                        </a:spcAft>
                        <a:buNone/>
                      </a:pPr>
                      <a:r>
                        <a:rPr lang="en-US" sz="1600" kern="100">
                          <a:effectLst/>
                          <a:latin typeface="Montserrat" panose="00000500000000000000" pitchFamily="2" charset="0"/>
                        </a:rPr>
                        <a:t>• AED 10,000 per violation</a:t>
                      </a:r>
                    </a:p>
                    <a:p>
                      <a:pPr>
                        <a:lnSpc>
                          <a:spcPct val="115000"/>
                        </a:lnSpc>
                        <a:spcAft>
                          <a:spcPts val="800"/>
                        </a:spcAft>
                        <a:buNone/>
                      </a:pPr>
                      <a:r>
                        <a:rPr lang="en-US" sz="1600" kern="100">
                          <a:effectLst/>
                          <a:latin typeface="Montserrat" panose="00000500000000000000" pitchFamily="2" charset="0"/>
                        </a:rPr>
                        <a:t>• AED 20,000 if the same violation is repeated within 24 months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2876651"/>
                  </a:ext>
                </a:extLst>
              </a:tr>
              <a:tr h="473780">
                <a:tc>
                  <a:txBody>
                    <a:bodyPr/>
                    <a:lstStyle/>
                    <a:p>
                      <a:pPr algn="ctr">
                        <a:lnSpc>
                          <a:spcPct val="115000"/>
                        </a:lnSpc>
                        <a:spcAft>
                          <a:spcPts val="800"/>
                        </a:spcAft>
                        <a:buNone/>
                      </a:pPr>
                      <a:r>
                        <a:rPr lang="en-US" sz="1600" kern="100">
                          <a:effectLst/>
                          <a:latin typeface="Montserrat" panose="00000500000000000000" pitchFamily="2" charset="0"/>
                        </a:rPr>
                        <a:t>2</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buNone/>
                      </a:pPr>
                      <a:r>
                        <a:rPr lang="en-US" sz="1600" kern="100" dirty="0">
                          <a:effectLst/>
                          <a:latin typeface="Montserrat" panose="00000500000000000000" pitchFamily="2" charset="0"/>
                        </a:rPr>
                        <a:t>Not submitting tax-related data, records, or documents in Arabic when requested by the Authority</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800"/>
                        </a:spcAft>
                        <a:buNone/>
                      </a:pPr>
                      <a:r>
                        <a:rPr lang="en-US" sz="1600" kern="100">
                          <a:effectLst/>
                          <a:latin typeface="Montserrat" panose="00000500000000000000" pitchFamily="2" charset="0"/>
                        </a:rPr>
                        <a:t>AED 5,000</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3837170"/>
                  </a:ext>
                </a:extLst>
              </a:tr>
              <a:tr h="473780">
                <a:tc>
                  <a:txBody>
                    <a:bodyPr/>
                    <a:lstStyle/>
                    <a:p>
                      <a:pPr algn="ctr">
                        <a:lnSpc>
                          <a:spcPct val="115000"/>
                        </a:lnSpc>
                        <a:spcAft>
                          <a:spcPts val="800"/>
                        </a:spcAft>
                        <a:buNone/>
                      </a:pPr>
                      <a:r>
                        <a:rPr lang="en-US" sz="1600" kern="100">
                          <a:effectLst/>
                          <a:latin typeface="Montserrat" panose="00000500000000000000" pitchFamily="2" charset="0"/>
                        </a:rPr>
                        <a:t>3</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buNone/>
                      </a:pPr>
                      <a:r>
                        <a:rPr lang="en-US" sz="1600" kern="100" dirty="0">
                          <a:effectLst/>
                          <a:latin typeface="Montserrat" panose="00000500000000000000" pitchFamily="2" charset="0"/>
                        </a:rPr>
                        <a:t>Not applying for deregistration within the prescribed time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800"/>
                        </a:spcAft>
                        <a:buNone/>
                      </a:pPr>
                      <a:r>
                        <a:rPr lang="en-US" sz="1600" kern="100">
                          <a:effectLst/>
                          <a:latin typeface="Montserrat" panose="00000500000000000000" pitchFamily="2" charset="0"/>
                        </a:rPr>
                        <a:t>AED 1,000 per month of delay, up to a maximum of AED 10,000</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9846355"/>
                  </a:ext>
                </a:extLst>
              </a:tr>
              <a:tr h="562774">
                <a:tc>
                  <a:txBody>
                    <a:bodyPr/>
                    <a:lstStyle/>
                    <a:p>
                      <a:pPr algn="ctr">
                        <a:lnSpc>
                          <a:spcPct val="115000"/>
                        </a:lnSpc>
                        <a:spcAft>
                          <a:spcPts val="800"/>
                        </a:spcAft>
                        <a:buNone/>
                      </a:pPr>
                      <a:r>
                        <a:rPr lang="en-US" sz="1600" kern="100" dirty="0">
                          <a:effectLst/>
                          <a:latin typeface="Montserrat" panose="00000500000000000000" pitchFamily="2" charset="0"/>
                        </a:rPr>
                        <a:t>4</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buNone/>
                      </a:pPr>
                      <a:r>
                        <a:rPr lang="en-US" sz="1600" kern="100" dirty="0">
                          <a:effectLst/>
                          <a:latin typeface="Montserrat" panose="00000500000000000000" pitchFamily="2" charset="0"/>
                        </a:rPr>
                        <a:t>Not informing the Authority about changes in tax registration details</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800"/>
                        </a:spcAft>
                        <a:buNone/>
                      </a:pPr>
                      <a:r>
                        <a:rPr lang="en-US" sz="1600" kern="100">
                          <a:effectLst/>
                          <a:latin typeface="Montserrat" panose="00000500000000000000" pitchFamily="2" charset="0"/>
                        </a:rPr>
                        <a:t>• AED 1,000 per violation </a:t>
                      </a:r>
                    </a:p>
                    <a:p>
                      <a:pPr>
                        <a:lnSpc>
                          <a:spcPct val="115000"/>
                        </a:lnSpc>
                        <a:spcAft>
                          <a:spcPts val="800"/>
                        </a:spcAft>
                        <a:buNone/>
                      </a:pPr>
                      <a:r>
                        <a:rPr lang="en-US" sz="1600" kern="100">
                          <a:effectLst/>
                          <a:latin typeface="Montserrat" panose="00000500000000000000" pitchFamily="2" charset="0"/>
                        </a:rPr>
                        <a:t>• AED 5,000 if repeated within 24 months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1946779"/>
                  </a:ext>
                </a:extLst>
              </a:tr>
              <a:tr h="473780">
                <a:tc>
                  <a:txBody>
                    <a:bodyPr/>
                    <a:lstStyle/>
                    <a:p>
                      <a:pPr algn="ctr">
                        <a:lnSpc>
                          <a:spcPct val="115000"/>
                        </a:lnSpc>
                        <a:spcAft>
                          <a:spcPts val="800"/>
                        </a:spcAft>
                        <a:buNone/>
                      </a:pPr>
                      <a:r>
                        <a:rPr lang="en-US" sz="1600" kern="100" dirty="0">
                          <a:effectLst/>
                          <a:latin typeface="Montserrat" panose="00000500000000000000" pitchFamily="2" charset="0"/>
                        </a:rPr>
                        <a:t>5</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buNone/>
                      </a:pPr>
                      <a:r>
                        <a:rPr lang="en-US" sz="1600" kern="100" dirty="0">
                          <a:effectLst/>
                          <a:latin typeface="Montserrat" panose="00000500000000000000" pitchFamily="2" charset="0"/>
                        </a:rPr>
                        <a:t>Legal representative not informing the Authority about their appointment on time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800"/>
                        </a:spcAft>
                        <a:buNone/>
                      </a:pPr>
                      <a:r>
                        <a:rPr lang="en-US" sz="1600" kern="100" dirty="0">
                          <a:effectLst/>
                          <a:latin typeface="Montserrat" panose="00000500000000000000" pitchFamily="2" charset="0"/>
                        </a:rPr>
                        <a:t>AED 1,000 (payable from the legal representative’s own funds)</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4662041"/>
                  </a:ext>
                </a:extLst>
              </a:tr>
              <a:tr h="1054019">
                <a:tc>
                  <a:txBody>
                    <a:bodyPr/>
                    <a:lstStyle/>
                    <a:p>
                      <a:pPr algn="ctr">
                        <a:lnSpc>
                          <a:spcPct val="115000"/>
                        </a:lnSpc>
                        <a:spcAft>
                          <a:spcPts val="800"/>
                        </a:spcAft>
                        <a:buNone/>
                      </a:pPr>
                      <a:r>
                        <a:rPr lang="en-US" sz="1600" kern="100" dirty="0">
                          <a:effectLst/>
                          <a:latin typeface="Montserrat" panose="00000500000000000000" pitchFamily="2" charset="0"/>
                        </a:rPr>
                        <a:t>6</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buNone/>
                      </a:pPr>
                      <a:r>
                        <a:rPr lang="en-US" sz="1600" kern="100" dirty="0">
                          <a:effectLst/>
                          <a:latin typeface="Montserrat" panose="00000500000000000000" pitchFamily="2" charset="0"/>
                        </a:rPr>
                        <a:t>Legal representative failing to file the Tax Return on time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800"/>
                        </a:spcAft>
                        <a:buNone/>
                      </a:pPr>
                      <a:r>
                        <a:rPr lang="en-US" sz="1600" kern="100">
                          <a:effectLst/>
                          <a:latin typeface="Montserrat" panose="00000500000000000000" pitchFamily="2" charset="0"/>
                        </a:rPr>
                        <a:t>• AED 500 per month (or part thereof) for the first 12 months</a:t>
                      </a:r>
                    </a:p>
                    <a:p>
                      <a:pPr>
                        <a:lnSpc>
                          <a:spcPct val="115000"/>
                        </a:lnSpc>
                        <a:spcAft>
                          <a:spcPts val="800"/>
                        </a:spcAft>
                        <a:buNone/>
                      </a:pPr>
                      <a:r>
                        <a:rPr lang="en-US" sz="1600" kern="100">
                          <a:effectLst/>
                          <a:latin typeface="Montserrat" panose="00000500000000000000" pitchFamily="2" charset="0"/>
                        </a:rPr>
                        <a:t>• AED 1,000 per month thereafter Penalty starts from the day after the due date</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0090427"/>
                  </a:ext>
                </a:extLst>
              </a:tr>
              <a:tr h="1054019">
                <a:tc>
                  <a:txBody>
                    <a:bodyPr/>
                    <a:lstStyle/>
                    <a:p>
                      <a:pPr algn="ctr">
                        <a:lnSpc>
                          <a:spcPct val="115000"/>
                        </a:lnSpc>
                        <a:spcAft>
                          <a:spcPts val="800"/>
                        </a:spcAft>
                        <a:buNone/>
                      </a:pPr>
                      <a:r>
                        <a:rPr lang="en-US" sz="1600" kern="100" dirty="0">
                          <a:effectLst/>
                          <a:latin typeface="Montserrat" panose="00000500000000000000" pitchFamily="2" charset="0"/>
                        </a:rPr>
                        <a:t>7</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buNone/>
                      </a:pPr>
                      <a:r>
                        <a:rPr lang="en-US" sz="1600" kern="100" dirty="0">
                          <a:effectLst/>
                          <a:latin typeface="Montserrat" panose="00000500000000000000" pitchFamily="2" charset="0"/>
                        </a:rPr>
                        <a:t>Registrant failing to submit the Tax Return on time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800"/>
                        </a:spcAft>
                        <a:buNone/>
                      </a:pPr>
                      <a:r>
                        <a:rPr lang="en-US" sz="1600" kern="100" dirty="0">
                          <a:effectLst/>
                          <a:latin typeface="Montserrat" panose="00000500000000000000" pitchFamily="2" charset="0"/>
                        </a:rPr>
                        <a:t>• AED 500 per month (or part thereof) for the first 12 months</a:t>
                      </a:r>
                    </a:p>
                    <a:p>
                      <a:pPr>
                        <a:lnSpc>
                          <a:spcPct val="115000"/>
                        </a:lnSpc>
                        <a:spcAft>
                          <a:spcPts val="800"/>
                        </a:spcAft>
                        <a:buNone/>
                      </a:pPr>
                      <a:r>
                        <a:rPr lang="en-US" sz="1600" kern="100" dirty="0">
                          <a:effectLst/>
                          <a:latin typeface="Montserrat" panose="00000500000000000000" pitchFamily="2" charset="0"/>
                        </a:rPr>
                        <a:t>• AED 1,000 per month thereafter Penalty starts from the day after the due date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8406435"/>
                  </a:ext>
                </a:extLst>
              </a:tr>
            </a:tbl>
          </a:graphicData>
        </a:graphic>
      </p:graphicFrame>
      <p:sp>
        <p:nvSpPr>
          <p:cNvPr id="9" name="Slide Number Placeholder 8">
            <a:extLst>
              <a:ext uri="{FF2B5EF4-FFF2-40B4-BE49-F238E27FC236}">
                <a16:creationId xmlns:a16="http://schemas.microsoft.com/office/drawing/2014/main" id="{262FF264-4976-261A-70A0-A78AED76E46F}"/>
              </a:ext>
            </a:extLst>
          </p:cNvPr>
          <p:cNvSpPr>
            <a:spLocks noGrp="1"/>
          </p:cNvSpPr>
          <p:nvPr>
            <p:ph type="sldNum" sz="quarter" idx="12"/>
          </p:nvPr>
        </p:nvSpPr>
        <p:spPr/>
        <p:txBody>
          <a:bodyPr/>
          <a:lstStyle/>
          <a:p>
            <a:fld id="{9EEF8FA0-0E28-45DA-A438-FD13269BAD6D}" type="slidenum">
              <a:rPr lang="en-US" smtClean="0"/>
              <a:t>45</a:t>
            </a:fld>
            <a:endParaRPr lang="en-US"/>
          </a:p>
        </p:txBody>
      </p:sp>
    </p:spTree>
    <p:extLst>
      <p:ext uri="{BB962C8B-B14F-4D97-AF65-F5344CB8AC3E}">
        <p14:creationId xmlns:p14="http://schemas.microsoft.com/office/powerpoint/2010/main" val="22888554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B047B-ED9A-D71F-75BB-C0641AA4BBC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2281DA6-F3F1-1FAA-8E3A-208BC5B0D7D9}"/>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63FADADD-8510-B555-4D71-86CF72909AC4}"/>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A1456C3D-A7B7-1C43-78ED-9F886C7795B2}"/>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A2E9775B-8EA4-4020-24F8-E038C201844E}"/>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12700">
              <a:spcBef>
                <a:spcPts val="100"/>
              </a:spcBef>
            </a:pPr>
            <a:r>
              <a:rPr lang="en-IN" sz="3200" b="1" spc="-65" dirty="0">
                <a:solidFill>
                  <a:srgbClr val="00843D"/>
                </a:solidFill>
                <a:latin typeface="Montserrat" panose="00000500000000000000" pitchFamily="2" charset="0"/>
                <a:cs typeface="Times New Roman" panose="02020603050405020304" pitchFamily="18" charset="0"/>
              </a:rPr>
              <a:t>VIOLATIONS AND ADMINISTRATIVE PENALTIES</a:t>
            </a:r>
          </a:p>
        </p:txBody>
      </p:sp>
      <p:pic>
        <p:nvPicPr>
          <p:cNvPr id="5" name="Picture 4">
            <a:extLst>
              <a:ext uri="{FF2B5EF4-FFF2-40B4-BE49-F238E27FC236}">
                <a16:creationId xmlns:a16="http://schemas.microsoft.com/office/drawing/2014/main" id="{5BD70D2D-F7C1-B5DB-9583-0C35D4A93AB3}"/>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AC55BE41-8BEA-3B9E-7DE2-832D91DB3C47}"/>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10" name="Table 9">
            <a:extLst>
              <a:ext uri="{FF2B5EF4-FFF2-40B4-BE49-F238E27FC236}">
                <a16:creationId xmlns:a16="http://schemas.microsoft.com/office/drawing/2014/main" id="{62642E3E-E4AE-C585-AD11-D67480759E71}"/>
              </a:ext>
            </a:extLst>
          </p:cNvPr>
          <p:cNvGraphicFramePr>
            <a:graphicFrameLocks noGrp="1"/>
          </p:cNvGraphicFramePr>
          <p:nvPr>
            <p:extLst>
              <p:ext uri="{D42A27DB-BD31-4B8C-83A1-F6EECF244321}">
                <p14:modId xmlns:p14="http://schemas.microsoft.com/office/powerpoint/2010/main" val="686208327"/>
              </p:ext>
            </p:extLst>
          </p:nvPr>
        </p:nvGraphicFramePr>
        <p:xfrm>
          <a:off x="1551006" y="1595203"/>
          <a:ext cx="12604831" cy="6107914"/>
        </p:xfrm>
        <a:graphic>
          <a:graphicData uri="http://schemas.openxmlformats.org/drawingml/2006/table">
            <a:tbl>
              <a:tblPr firstRow="1" firstCol="1" bandRow="1">
                <a:tableStyleId>{69012ECD-51FC-41F1-AA8D-1B2483CD663E}</a:tableStyleId>
              </a:tblPr>
              <a:tblGrid>
                <a:gridCol w="651944">
                  <a:extLst>
                    <a:ext uri="{9D8B030D-6E8A-4147-A177-3AD203B41FA5}">
                      <a16:colId xmlns:a16="http://schemas.microsoft.com/office/drawing/2014/main" val="217073760"/>
                    </a:ext>
                  </a:extLst>
                </a:gridCol>
                <a:gridCol w="5855783">
                  <a:extLst>
                    <a:ext uri="{9D8B030D-6E8A-4147-A177-3AD203B41FA5}">
                      <a16:colId xmlns:a16="http://schemas.microsoft.com/office/drawing/2014/main" val="3375290065"/>
                    </a:ext>
                  </a:extLst>
                </a:gridCol>
                <a:gridCol w="6097104">
                  <a:extLst>
                    <a:ext uri="{9D8B030D-6E8A-4147-A177-3AD203B41FA5}">
                      <a16:colId xmlns:a16="http://schemas.microsoft.com/office/drawing/2014/main" val="463633162"/>
                    </a:ext>
                  </a:extLst>
                </a:gridCol>
              </a:tblGrid>
              <a:tr h="441941">
                <a:tc>
                  <a:txBody>
                    <a:bodyPr/>
                    <a:lstStyle/>
                    <a:p>
                      <a:pPr algn="ctr">
                        <a:lnSpc>
                          <a:spcPct val="115000"/>
                        </a:lnSpc>
                        <a:spcAft>
                          <a:spcPts val="800"/>
                        </a:spcAft>
                        <a:buNone/>
                      </a:pPr>
                      <a:r>
                        <a:rPr lang="en-US" sz="1600" kern="100" dirty="0">
                          <a:effectLst/>
                          <a:latin typeface="Montserrat" panose="00000500000000000000" pitchFamily="2" charset="0"/>
                        </a:rPr>
                        <a:t>S.No.</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00843D"/>
                    </a:solidFill>
                  </a:tcPr>
                </a:tc>
                <a:tc>
                  <a:txBody>
                    <a:bodyPr/>
                    <a:lstStyle/>
                    <a:p>
                      <a:pPr algn="ctr">
                        <a:lnSpc>
                          <a:spcPct val="115000"/>
                        </a:lnSpc>
                        <a:spcAft>
                          <a:spcPts val="800"/>
                        </a:spcAft>
                        <a:buNone/>
                      </a:pPr>
                      <a:r>
                        <a:rPr lang="en-US" sz="1600" kern="100">
                          <a:effectLst/>
                          <a:latin typeface="Montserrat" panose="00000500000000000000" pitchFamily="2" charset="0"/>
                        </a:rPr>
                        <a:t>Violation</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00843D"/>
                    </a:solidFill>
                  </a:tcPr>
                </a:tc>
                <a:tc>
                  <a:txBody>
                    <a:bodyPr/>
                    <a:lstStyle/>
                    <a:p>
                      <a:pPr algn="ctr">
                        <a:lnSpc>
                          <a:spcPct val="115000"/>
                        </a:lnSpc>
                        <a:spcAft>
                          <a:spcPts val="800"/>
                        </a:spcAft>
                        <a:buNone/>
                      </a:pPr>
                      <a:r>
                        <a:rPr lang="en-US" sz="1600" kern="100" dirty="0">
                          <a:effectLst/>
                          <a:latin typeface="Montserrat" panose="00000500000000000000" pitchFamily="2" charset="0"/>
                        </a:rPr>
                        <a:t>Penalty</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00843D"/>
                    </a:solidFill>
                  </a:tcPr>
                </a:tc>
                <a:extLst>
                  <a:ext uri="{0D108BD9-81ED-4DB2-BD59-A6C34878D82A}">
                    <a16:rowId xmlns:a16="http://schemas.microsoft.com/office/drawing/2014/main" val="592021583"/>
                  </a:ext>
                </a:extLst>
              </a:tr>
              <a:tr h="1307957">
                <a:tc>
                  <a:txBody>
                    <a:bodyPr/>
                    <a:lstStyle/>
                    <a:p>
                      <a:pPr algn="ctr">
                        <a:lnSpc>
                          <a:spcPct val="115000"/>
                        </a:lnSpc>
                        <a:spcAft>
                          <a:spcPts val="800"/>
                        </a:spcAft>
                        <a:buNone/>
                      </a:pPr>
                      <a:r>
                        <a:rPr lang="en-US" sz="1600" kern="100">
                          <a:effectLst/>
                          <a:latin typeface="Montserrat" panose="00000500000000000000" pitchFamily="2" charset="0"/>
                        </a:rPr>
                        <a:t>8</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buNone/>
                      </a:pPr>
                      <a:r>
                        <a:rPr lang="en-US" sz="1600" kern="100" dirty="0">
                          <a:effectLst/>
                          <a:latin typeface="Montserrat" panose="00000500000000000000" pitchFamily="2" charset="0"/>
                        </a:rPr>
                        <a:t>Failure to pay Corporate Tax by the due date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800"/>
                        </a:spcAft>
                        <a:buNone/>
                      </a:pPr>
                      <a:r>
                        <a:rPr lang="en-US" sz="1600" kern="100" dirty="0">
                          <a:effectLst/>
                          <a:latin typeface="Montserrat" panose="00000500000000000000" pitchFamily="2" charset="0"/>
                        </a:rPr>
                        <a:t>• Interest-type penalty at 14% per annum, charged monthly on unpaid tax</a:t>
                      </a:r>
                    </a:p>
                    <a:p>
                      <a:pPr>
                        <a:lnSpc>
                          <a:spcPct val="115000"/>
                        </a:lnSpc>
                        <a:spcAft>
                          <a:spcPts val="800"/>
                        </a:spcAft>
                        <a:buNone/>
                      </a:pPr>
                      <a:r>
                        <a:rPr lang="en-US" sz="1600" kern="100" dirty="0">
                          <a:effectLst/>
                          <a:latin typeface="Montserrat" panose="00000500000000000000" pitchFamily="2" charset="0"/>
                        </a:rPr>
                        <a:t>• Due date is 20 business days from voluntary disclosure submission, or receipt of tax assessment</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0546419"/>
                  </a:ext>
                </a:extLst>
              </a:tr>
              <a:tr h="587925">
                <a:tc>
                  <a:txBody>
                    <a:bodyPr/>
                    <a:lstStyle/>
                    <a:p>
                      <a:pPr algn="ctr">
                        <a:lnSpc>
                          <a:spcPct val="115000"/>
                        </a:lnSpc>
                        <a:spcAft>
                          <a:spcPts val="800"/>
                        </a:spcAft>
                        <a:buNone/>
                      </a:pPr>
                      <a:r>
                        <a:rPr lang="en-US" sz="1600" kern="100">
                          <a:effectLst/>
                          <a:latin typeface="Montserrat" panose="00000500000000000000" pitchFamily="2" charset="0"/>
                        </a:rPr>
                        <a:t>9</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buNone/>
                      </a:pPr>
                      <a:r>
                        <a:rPr lang="en-US" sz="1600" kern="100" dirty="0">
                          <a:effectLst/>
                          <a:latin typeface="Montserrat" panose="00000500000000000000" pitchFamily="2" charset="0"/>
                        </a:rPr>
                        <a:t>Submitting an incorrect Tax Return</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800"/>
                        </a:spcAft>
                        <a:buNone/>
                      </a:pPr>
                      <a:r>
                        <a:rPr lang="en-US" sz="1600" kern="100" dirty="0">
                          <a:effectLst/>
                          <a:latin typeface="Montserrat" panose="00000500000000000000" pitchFamily="2" charset="0"/>
                        </a:rPr>
                        <a:t>AED 500 (no penalty if corrected before the return due date)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3477152"/>
                  </a:ext>
                </a:extLst>
              </a:tr>
              <a:tr h="587925">
                <a:tc>
                  <a:txBody>
                    <a:bodyPr/>
                    <a:lstStyle/>
                    <a:p>
                      <a:pPr algn="ctr">
                        <a:lnSpc>
                          <a:spcPct val="115000"/>
                        </a:lnSpc>
                        <a:spcAft>
                          <a:spcPts val="800"/>
                        </a:spcAft>
                        <a:buNone/>
                      </a:pPr>
                      <a:r>
                        <a:rPr lang="en-US" sz="1600" kern="100">
                          <a:effectLst/>
                          <a:latin typeface="Montserrat" panose="00000500000000000000" pitchFamily="2" charset="0"/>
                        </a:rPr>
                        <a:t>10</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buNone/>
                      </a:pPr>
                      <a:r>
                        <a:rPr lang="en-US" sz="1600" kern="100" dirty="0">
                          <a:effectLst/>
                          <a:latin typeface="Montserrat" panose="00000500000000000000" pitchFamily="2" charset="0"/>
                        </a:rPr>
                        <a:t>Submitting Voluntary Disclosure for tax errors</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800"/>
                        </a:spcAft>
                        <a:buNone/>
                      </a:pPr>
                      <a:r>
                        <a:rPr lang="en-US" sz="1600" kern="100">
                          <a:effectLst/>
                          <a:latin typeface="Montserrat" panose="00000500000000000000" pitchFamily="2" charset="0"/>
                        </a:rPr>
                        <a:t>Monthly penalty of 1% of the tax difference from due date until Voluntary Disclosure is submitted</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1715826"/>
                  </a:ext>
                </a:extLst>
              </a:tr>
              <a:tr h="1003158">
                <a:tc>
                  <a:txBody>
                    <a:bodyPr/>
                    <a:lstStyle/>
                    <a:p>
                      <a:pPr algn="ctr">
                        <a:lnSpc>
                          <a:spcPct val="115000"/>
                        </a:lnSpc>
                        <a:spcAft>
                          <a:spcPts val="800"/>
                        </a:spcAft>
                        <a:buNone/>
                      </a:pPr>
                      <a:r>
                        <a:rPr lang="en-US" sz="1600" kern="100">
                          <a:effectLst/>
                          <a:latin typeface="Montserrat" panose="00000500000000000000" pitchFamily="2" charset="0"/>
                        </a:rPr>
                        <a:t>11</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buNone/>
                      </a:pPr>
                      <a:r>
                        <a:rPr lang="en-US" sz="1600" kern="100" dirty="0">
                          <a:effectLst/>
                          <a:latin typeface="Montserrat" panose="00000500000000000000" pitchFamily="2" charset="0"/>
                        </a:rPr>
                        <a:t>Not submitting Voluntary Disclosure before being notified of a tax audit</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800"/>
                        </a:spcAft>
                        <a:buNone/>
                      </a:pPr>
                      <a:r>
                        <a:rPr lang="en-US" sz="1600" kern="100" dirty="0">
                          <a:effectLst/>
                          <a:latin typeface="Montserrat" panose="00000500000000000000" pitchFamily="2" charset="0"/>
                        </a:rPr>
                        <a:t>• Fixed penalty of 15% of tax difference</a:t>
                      </a:r>
                    </a:p>
                    <a:p>
                      <a:pPr>
                        <a:lnSpc>
                          <a:spcPct val="115000"/>
                        </a:lnSpc>
                        <a:spcAft>
                          <a:spcPts val="800"/>
                        </a:spcAft>
                        <a:buNone/>
                      </a:pPr>
                      <a:r>
                        <a:rPr lang="en-US" sz="1600" kern="100" dirty="0">
                          <a:effectLst/>
                          <a:latin typeface="Montserrat" panose="00000500000000000000" pitchFamily="2" charset="0"/>
                        </a:rPr>
                        <a:t>• Additional 1% per month on tax difference until Voluntary Disclosure or Tax Assessment</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1941376"/>
                  </a:ext>
                </a:extLst>
              </a:tr>
              <a:tr h="587925">
                <a:tc>
                  <a:txBody>
                    <a:bodyPr/>
                    <a:lstStyle/>
                    <a:p>
                      <a:pPr algn="ctr">
                        <a:lnSpc>
                          <a:spcPct val="115000"/>
                        </a:lnSpc>
                        <a:spcAft>
                          <a:spcPts val="800"/>
                        </a:spcAft>
                        <a:buNone/>
                      </a:pPr>
                      <a:r>
                        <a:rPr lang="en-US" sz="1600" kern="100">
                          <a:effectLst/>
                          <a:latin typeface="Montserrat" panose="00000500000000000000" pitchFamily="2" charset="0"/>
                        </a:rPr>
                        <a:t>12</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buNone/>
                      </a:pPr>
                      <a:r>
                        <a:rPr lang="en-US" sz="1600" kern="100">
                          <a:effectLst/>
                          <a:latin typeface="Montserrat" panose="00000500000000000000" pitchFamily="2" charset="0"/>
                        </a:rPr>
                        <a:t>Not cooperating with tax audit by taxpayer, tax agent, or legal representative</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800"/>
                        </a:spcAft>
                        <a:buNone/>
                      </a:pPr>
                      <a:r>
                        <a:rPr lang="en-US" sz="1600" kern="100" dirty="0">
                          <a:effectLst/>
                          <a:latin typeface="Montserrat" panose="00000500000000000000" pitchFamily="2" charset="0"/>
                        </a:rPr>
                        <a:t>AED 20,000 (payable from own funds)</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3766835"/>
                  </a:ext>
                </a:extLst>
              </a:tr>
              <a:tr h="1003158">
                <a:tc>
                  <a:txBody>
                    <a:bodyPr/>
                    <a:lstStyle/>
                    <a:p>
                      <a:pPr algn="ctr">
                        <a:lnSpc>
                          <a:spcPct val="115000"/>
                        </a:lnSpc>
                        <a:spcAft>
                          <a:spcPts val="800"/>
                        </a:spcAft>
                        <a:buNone/>
                      </a:pPr>
                      <a:r>
                        <a:rPr lang="en-US" sz="1600" kern="100">
                          <a:effectLst/>
                          <a:latin typeface="Montserrat" panose="00000500000000000000" pitchFamily="2" charset="0"/>
                        </a:rPr>
                        <a:t>13</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buNone/>
                      </a:pPr>
                      <a:r>
                        <a:rPr lang="en-US" sz="1600" kern="100" dirty="0">
                          <a:effectLst/>
                          <a:latin typeface="Montserrat" panose="00000500000000000000" pitchFamily="2" charset="0"/>
                        </a:rPr>
                        <a:t>Failure to submit or delay in submitting required declarations</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800"/>
                        </a:spcAft>
                        <a:buNone/>
                      </a:pPr>
                      <a:r>
                        <a:rPr lang="en-US" sz="1600" kern="100" dirty="0">
                          <a:effectLst/>
                          <a:latin typeface="Montserrat" panose="00000500000000000000" pitchFamily="2" charset="0"/>
                        </a:rPr>
                        <a:t>• AED 500 per month (or part thereof) for first 12 months</a:t>
                      </a:r>
                    </a:p>
                    <a:p>
                      <a:pPr>
                        <a:lnSpc>
                          <a:spcPct val="115000"/>
                        </a:lnSpc>
                        <a:spcAft>
                          <a:spcPts val="800"/>
                        </a:spcAft>
                        <a:buNone/>
                      </a:pPr>
                      <a:r>
                        <a:rPr lang="en-US" sz="1600" kern="100" dirty="0">
                          <a:effectLst/>
                          <a:latin typeface="Montserrat" panose="00000500000000000000" pitchFamily="2" charset="0"/>
                        </a:rPr>
                        <a:t>• AED 1,000 per month thereafter Penalty starts from the day after the due date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894912"/>
                  </a:ext>
                </a:extLst>
              </a:tr>
              <a:tr h="587925">
                <a:tc>
                  <a:txBody>
                    <a:bodyPr/>
                    <a:lstStyle/>
                    <a:p>
                      <a:pPr algn="ctr">
                        <a:lnSpc>
                          <a:spcPct val="115000"/>
                        </a:lnSpc>
                        <a:spcAft>
                          <a:spcPts val="800"/>
                        </a:spcAft>
                        <a:buNone/>
                      </a:pPr>
                      <a:r>
                        <a:rPr lang="en-US" sz="1600" kern="100">
                          <a:effectLst/>
                          <a:latin typeface="Montserrat" panose="00000500000000000000" pitchFamily="2" charset="0"/>
                        </a:rPr>
                        <a:t>14</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800"/>
                        </a:spcAft>
                        <a:buNone/>
                      </a:pPr>
                      <a:r>
                        <a:rPr lang="en-US" sz="1600" kern="100" dirty="0">
                          <a:effectLst/>
                          <a:latin typeface="Montserrat" panose="00000500000000000000" pitchFamily="2" charset="0"/>
                        </a:rPr>
                        <a:t>Failure of a Taxable Person to apply for Corporate Tax registration within the time limit set by the Authority</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800"/>
                        </a:spcAft>
                        <a:buNone/>
                      </a:pPr>
                      <a:r>
                        <a:rPr lang="en-US" sz="1600" kern="100" dirty="0">
                          <a:effectLst/>
                          <a:latin typeface="Montserrat" panose="00000500000000000000" pitchFamily="2" charset="0"/>
                        </a:rPr>
                        <a:t>AED 10,000</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23264" marR="0" marT="0" marB="0"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7987826"/>
                  </a:ext>
                </a:extLst>
              </a:tr>
            </a:tbl>
          </a:graphicData>
        </a:graphic>
      </p:graphicFrame>
      <p:sp>
        <p:nvSpPr>
          <p:cNvPr id="7" name="Slide Number Placeholder 6">
            <a:extLst>
              <a:ext uri="{FF2B5EF4-FFF2-40B4-BE49-F238E27FC236}">
                <a16:creationId xmlns:a16="http://schemas.microsoft.com/office/drawing/2014/main" id="{F05A4C83-8B14-714C-9974-767A32580B63}"/>
              </a:ext>
            </a:extLst>
          </p:cNvPr>
          <p:cNvSpPr>
            <a:spLocks noGrp="1"/>
          </p:cNvSpPr>
          <p:nvPr>
            <p:ph type="sldNum" sz="quarter" idx="12"/>
          </p:nvPr>
        </p:nvSpPr>
        <p:spPr/>
        <p:txBody>
          <a:bodyPr/>
          <a:lstStyle/>
          <a:p>
            <a:fld id="{9EEF8FA0-0E28-45DA-A438-FD13269BAD6D}" type="slidenum">
              <a:rPr lang="en-US" smtClean="0"/>
              <a:t>46</a:t>
            </a:fld>
            <a:endParaRPr lang="en-US"/>
          </a:p>
        </p:txBody>
      </p:sp>
    </p:spTree>
    <p:extLst>
      <p:ext uri="{BB962C8B-B14F-4D97-AF65-F5344CB8AC3E}">
        <p14:creationId xmlns:p14="http://schemas.microsoft.com/office/powerpoint/2010/main" val="176674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AB020-4D0A-D9BE-CC97-790D4EF90BD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709E600-07D0-3D0A-AD0A-5244B572A489}"/>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79965058-8E03-F218-FBEE-55A449095A87}"/>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bject 2">
            <a:extLst>
              <a:ext uri="{FF2B5EF4-FFF2-40B4-BE49-F238E27FC236}">
                <a16:creationId xmlns:a16="http://schemas.microsoft.com/office/drawing/2014/main" id="{5620E987-0DA4-F3D9-E7A8-9678EF9F78C9}"/>
              </a:ext>
            </a:extLst>
          </p:cNvPr>
          <p:cNvSpPr txBox="1">
            <a:spLocks/>
          </p:cNvSpPr>
          <p:nvPr/>
        </p:nvSpPr>
        <p:spPr>
          <a:xfrm>
            <a:off x="3908878" y="2584894"/>
            <a:ext cx="6812643" cy="2044149"/>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kern="0" dirty="0">
                <a:latin typeface="Montserrat" pitchFamily="2" charset="0"/>
              </a:rPr>
              <a:t>India UAE Comparison</a:t>
            </a:r>
          </a:p>
        </p:txBody>
      </p:sp>
      <p:sp>
        <p:nvSpPr>
          <p:cNvPr id="2" name="Slide Number Placeholder 1">
            <a:extLst>
              <a:ext uri="{FF2B5EF4-FFF2-40B4-BE49-F238E27FC236}">
                <a16:creationId xmlns:a16="http://schemas.microsoft.com/office/drawing/2014/main" id="{DDA6F849-7417-AD45-5F93-56516581F27A}"/>
              </a:ext>
            </a:extLst>
          </p:cNvPr>
          <p:cNvSpPr>
            <a:spLocks noGrp="1"/>
          </p:cNvSpPr>
          <p:nvPr>
            <p:ph type="sldNum" sz="quarter" idx="12"/>
          </p:nvPr>
        </p:nvSpPr>
        <p:spPr/>
        <p:txBody>
          <a:bodyPr/>
          <a:lstStyle/>
          <a:p>
            <a:fld id="{9EEF8FA0-0E28-45DA-A438-FD13269BAD6D}" type="slidenum">
              <a:rPr lang="en-US" smtClean="0"/>
              <a:t>47</a:t>
            </a:fld>
            <a:endParaRPr lang="en-US"/>
          </a:p>
        </p:txBody>
      </p:sp>
    </p:spTree>
    <p:extLst>
      <p:ext uri="{BB962C8B-B14F-4D97-AF65-F5344CB8AC3E}">
        <p14:creationId xmlns:p14="http://schemas.microsoft.com/office/powerpoint/2010/main" val="2093225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2BDB1-B09C-F355-7BB5-0E7139E81C4B}"/>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37B8F62-A4BD-A6C2-0441-85B1946E1D3E}"/>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3E456960-4CCD-33F2-F7B0-C3109DC0A6C9}"/>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0ED091FC-AC20-95AE-1A04-B4C3ADF6CD07}"/>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5EEEE740-426B-727E-CBFF-3A227D4CEDEF}"/>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12700">
              <a:spcBef>
                <a:spcPts val="100"/>
              </a:spcBef>
            </a:pPr>
            <a:r>
              <a:rPr lang="en-US" sz="3200" b="1" spc="-65" dirty="0">
                <a:solidFill>
                  <a:srgbClr val="00843D"/>
                </a:solidFill>
                <a:latin typeface="Montserrat" panose="00000500000000000000" pitchFamily="2" charset="0"/>
                <a:cs typeface="Times New Roman" panose="02020603050405020304" pitchFamily="18" charset="0"/>
              </a:rPr>
              <a:t>COMPARATIVE TAXABILITY OF VARIOUS TYPES OF INCOME – INDIA VS UAE</a:t>
            </a:r>
          </a:p>
        </p:txBody>
      </p:sp>
      <p:pic>
        <p:nvPicPr>
          <p:cNvPr id="5" name="Picture 4">
            <a:extLst>
              <a:ext uri="{FF2B5EF4-FFF2-40B4-BE49-F238E27FC236}">
                <a16:creationId xmlns:a16="http://schemas.microsoft.com/office/drawing/2014/main" id="{5F5E9D87-1C15-33F0-E365-45B211AB4B1D}"/>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54EDBA5A-C189-0503-79FA-9319C16E8A94}"/>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9" name="Table 8">
            <a:extLst>
              <a:ext uri="{FF2B5EF4-FFF2-40B4-BE49-F238E27FC236}">
                <a16:creationId xmlns:a16="http://schemas.microsoft.com/office/drawing/2014/main" id="{9E50FE6B-B405-2830-F28A-B1A9ED9EA2D9}"/>
              </a:ext>
            </a:extLst>
          </p:cNvPr>
          <p:cNvGraphicFramePr>
            <a:graphicFrameLocks noGrp="1"/>
          </p:cNvGraphicFramePr>
          <p:nvPr>
            <p:extLst>
              <p:ext uri="{D42A27DB-BD31-4B8C-83A1-F6EECF244321}">
                <p14:modId xmlns:p14="http://schemas.microsoft.com/office/powerpoint/2010/main" val="1216939280"/>
              </p:ext>
            </p:extLst>
          </p:nvPr>
        </p:nvGraphicFramePr>
        <p:xfrm>
          <a:off x="1551007" y="1676097"/>
          <a:ext cx="12281370" cy="5746091"/>
        </p:xfrm>
        <a:graphic>
          <a:graphicData uri="http://schemas.openxmlformats.org/drawingml/2006/table">
            <a:tbl>
              <a:tblPr firstRow="1" firstCol="1" bandRow="1">
                <a:tableStyleId>{EB9631B5-78F2-41C9-869B-9F39066F8104}</a:tableStyleId>
              </a:tblPr>
              <a:tblGrid>
                <a:gridCol w="3348364">
                  <a:extLst>
                    <a:ext uri="{9D8B030D-6E8A-4147-A177-3AD203B41FA5}">
                      <a16:colId xmlns:a16="http://schemas.microsoft.com/office/drawing/2014/main" val="3150872426"/>
                    </a:ext>
                  </a:extLst>
                </a:gridCol>
                <a:gridCol w="3941980">
                  <a:extLst>
                    <a:ext uri="{9D8B030D-6E8A-4147-A177-3AD203B41FA5}">
                      <a16:colId xmlns:a16="http://schemas.microsoft.com/office/drawing/2014/main" val="464769567"/>
                    </a:ext>
                  </a:extLst>
                </a:gridCol>
                <a:gridCol w="4991026">
                  <a:extLst>
                    <a:ext uri="{9D8B030D-6E8A-4147-A177-3AD203B41FA5}">
                      <a16:colId xmlns:a16="http://schemas.microsoft.com/office/drawing/2014/main" val="203572029"/>
                    </a:ext>
                  </a:extLst>
                </a:gridCol>
              </a:tblGrid>
              <a:tr h="538575">
                <a:tc>
                  <a:txBody>
                    <a:bodyPr/>
                    <a:lstStyle/>
                    <a:p>
                      <a:pPr algn="l">
                        <a:lnSpc>
                          <a:spcPct val="115000"/>
                        </a:lnSpc>
                        <a:spcAft>
                          <a:spcPts val="800"/>
                        </a:spcAft>
                        <a:buNone/>
                      </a:pPr>
                      <a:r>
                        <a:rPr lang="en-US" sz="1600" kern="100" dirty="0">
                          <a:effectLst/>
                          <a:latin typeface="Montserrat" pitchFamily="2" charset="0"/>
                        </a:rPr>
                        <a:t>Nature of Income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100" dirty="0">
                          <a:effectLst/>
                          <a:latin typeface="Montserrat" pitchFamily="2" charset="0"/>
                        </a:rPr>
                        <a:t>Resident in India</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100" dirty="0">
                          <a:effectLst/>
                          <a:latin typeface="Montserrat" pitchFamily="2" charset="0"/>
                        </a:rPr>
                        <a:t>Resident in UAE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extLst>
                  <a:ext uri="{0D108BD9-81ED-4DB2-BD59-A6C34878D82A}">
                    <a16:rowId xmlns:a16="http://schemas.microsoft.com/office/drawing/2014/main" val="3439583391"/>
                  </a:ext>
                </a:extLst>
              </a:tr>
              <a:tr h="880309">
                <a:tc>
                  <a:txBody>
                    <a:bodyPr/>
                    <a:lstStyle/>
                    <a:p>
                      <a:pPr algn="l">
                        <a:lnSpc>
                          <a:spcPct val="115000"/>
                        </a:lnSpc>
                        <a:spcAft>
                          <a:spcPts val="800"/>
                        </a:spcAft>
                        <a:buNone/>
                      </a:pPr>
                      <a:r>
                        <a:rPr lang="en-US" sz="1600" kern="100" dirty="0">
                          <a:effectLst/>
                          <a:latin typeface="Montserrat" pitchFamily="2" charset="0"/>
                        </a:rPr>
                        <a:t>Business Profits</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100" dirty="0">
                          <a:effectLst/>
                          <a:latin typeface="Montserrat" pitchFamily="2" charset="0"/>
                        </a:rPr>
                        <a:t>Taxable under corporate or individual tax regime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100" dirty="0">
                          <a:effectLst/>
                          <a:latin typeface="Montserrat" pitchFamily="2" charset="0"/>
                        </a:rPr>
                        <a:t>Taxable under UAE Corporate Tax (0% up to AED 375,000, 9% thereafter)</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2763135"/>
                  </a:ext>
                </a:extLst>
              </a:tr>
              <a:tr h="852530">
                <a:tc>
                  <a:txBody>
                    <a:bodyPr/>
                    <a:lstStyle/>
                    <a:p>
                      <a:pPr algn="l">
                        <a:lnSpc>
                          <a:spcPct val="115000"/>
                        </a:lnSpc>
                        <a:spcAft>
                          <a:spcPts val="800"/>
                        </a:spcAft>
                        <a:buNone/>
                      </a:pPr>
                      <a:r>
                        <a:rPr lang="en-US" sz="1600" kern="100">
                          <a:effectLst/>
                          <a:latin typeface="Montserrat" pitchFamily="2" charset="0"/>
                        </a:rPr>
                        <a:t>Salary / Employment Income</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100" dirty="0">
                          <a:effectLst/>
                          <a:latin typeface="Montserrat" pitchFamily="2" charset="0"/>
                        </a:rPr>
                        <a:t>Taxable in India</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100">
                          <a:effectLst/>
                          <a:latin typeface="Montserrat" pitchFamily="2" charset="0"/>
                        </a:rPr>
                        <a:t>Not taxable (no personal income tax)</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121280"/>
                  </a:ext>
                </a:extLst>
              </a:tr>
              <a:tr h="880309">
                <a:tc>
                  <a:txBody>
                    <a:bodyPr/>
                    <a:lstStyle/>
                    <a:p>
                      <a:pPr algn="l">
                        <a:lnSpc>
                          <a:spcPct val="115000"/>
                        </a:lnSpc>
                        <a:spcAft>
                          <a:spcPts val="800"/>
                        </a:spcAft>
                        <a:buNone/>
                      </a:pPr>
                      <a:r>
                        <a:rPr lang="en-US" sz="1600" kern="100">
                          <a:effectLst/>
                          <a:latin typeface="Montserrat" pitchFamily="2" charset="0"/>
                        </a:rPr>
                        <a:t>Rental Income (Immovable Property)</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100">
                          <a:effectLst/>
                          <a:latin typeface="Montserrat" pitchFamily="2" charset="0"/>
                        </a:rPr>
                        <a:t>Taxable under Income from House Property</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100" dirty="0">
                          <a:effectLst/>
                          <a:latin typeface="Montserrat" pitchFamily="2" charset="0"/>
                        </a:rPr>
                        <a:t>Not taxable if personal investment</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0124401"/>
                  </a:ext>
                </a:extLst>
              </a:tr>
              <a:tr h="571353">
                <a:tc>
                  <a:txBody>
                    <a:bodyPr/>
                    <a:lstStyle/>
                    <a:p>
                      <a:pPr algn="l">
                        <a:lnSpc>
                          <a:spcPct val="115000"/>
                        </a:lnSpc>
                        <a:spcAft>
                          <a:spcPts val="800"/>
                        </a:spcAft>
                        <a:buNone/>
                      </a:pPr>
                      <a:r>
                        <a:rPr lang="en-US" sz="1600" kern="100">
                          <a:effectLst/>
                          <a:latin typeface="Montserrat" pitchFamily="2" charset="0"/>
                        </a:rPr>
                        <a:t>Interest Income</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100">
                          <a:effectLst/>
                          <a:latin typeface="Montserrat" pitchFamily="2" charset="0"/>
                        </a:rPr>
                        <a:t>Taxable</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100" dirty="0">
                          <a:effectLst/>
                          <a:latin typeface="Montserrat" pitchFamily="2" charset="0"/>
                        </a:rPr>
                        <a:t>Not taxable if personal investment)</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58194"/>
                  </a:ext>
                </a:extLst>
              </a:tr>
              <a:tr h="571353">
                <a:tc>
                  <a:txBody>
                    <a:bodyPr/>
                    <a:lstStyle/>
                    <a:p>
                      <a:pPr algn="l">
                        <a:lnSpc>
                          <a:spcPct val="115000"/>
                        </a:lnSpc>
                        <a:spcAft>
                          <a:spcPts val="800"/>
                        </a:spcAft>
                        <a:buNone/>
                      </a:pPr>
                      <a:r>
                        <a:rPr lang="en-US" sz="1600" kern="100">
                          <a:effectLst/>
                          <a:latin typeface="Montserrat" pitchFamily="2" charset="0"/>
                        </a:rPr>
                        <a:t>Dividend Income</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100">
                          <a:effectLst/>
                          <a:latin typeface="Montserrat" pitchFamily="2" charset="0"/>
                        </a:rPr>
                        <a:t>Taxable in the hands of shareholders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100" dirty="0">
                          <a:effectLst/>
                          <a:latin typeface="Montserrat" pitchFamily="2" charset="0"/>
                        </a:rPr>
                        <a:t>Not taxable if personal investment</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396290"/>
                  </a:ext>
                </a:extLst>
              </a:tr>
              <a:tr h="571353">
                <a:tc>
                  <a:txBody>
                    <a:bodyPr/>
                    <a:lstStyle/>
                    <a:p>
                      <a:pPr algn="l">
                        <a:lnSpc>
                          <a:spcPct val="115000"/>
                        </a:lnSpc>
                        <a:spcAft>
                          <a:spcPts val="800"/>
                        </a:spcAft>
                        <a:buNone/>
                      </a:pPr>
                      <a:r>
                        <a:rPr lang="en-US" sz="1600" kern="100">
                          <a:effectLst/>
                          <a:latin typeface="Montserrat" pitchFamily="2" charset="0"/>
                        </a:rPr>
                        <a:t>Capital Gains – Shares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100">
                          <a:effectLst/>
                          <a:latin typeface="Montserrat" pitchFamily="2" charset="0"/>
                        </a:rPr>
                        <a:t>Taxable</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100" dirty="0">
                          <a:effectLst/>
                          <a:latin typeface="Montserrat" pitchFamily="2" charset="0"/>
                        </a:rPr>
                        <a:t>Not taxable if personal investment</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5382481"/>
                  </a:ext>
                </a:extLst>
              </a:tr>
              <a:tr h="880309">
                <a:tc>
                  <a:txBody>
                    <a:bodyPr/>
                    <a:lstStyle/>
                    <a:p>
                      <a:pPr algn="l">
                        <a:lnSpc>
                          <a:spcPct val="115000"/>
                        </a:lnSpc>
                        <a:spcAft>
                          <a:spcPts val="800"/>
                        </a:spcAft>
                        <a:buNone/>
                      </a:pPr>
                      <a:r>
                        <a:rPr lang="en-US" sz="1600" kern="100" dirty="0">
                          <a:effectLst/>
                          <a:latin typeface="Montserrat" pitchFamily="2" charset="0"/>
                        </a:rPr>
                        <a:t>Capital Gains – Immovable Property</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100" dirty="0">
                          <a:effectLst/>
                          <a:latin typeface="Montserrat" pitchFamily="2" charset="0"/>
                        </a:rPr>
                        <a:t>Taxable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100" dirty="0">
                          <a:effectLst/>
                          <a:latin typeface="Montserrat" pitchFamily="2" charset="0"/>
                        </a:rPr>
                        <a:t>Not taxable if personal investment</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0456244"/>
                  </a:ext>
                </a:extLst>
              </a:tr>
            </a:tbl>
          </a:graphicData>
        </a:graphic>
      </p:graphicFrame>
      <p:sp>
        <p:nvSpPr>
          <p:cNvPr id="7" name="Slide Number Placeholder 6">
            <a:extLst>
              <a:ext uri="{FF2B5EF4-FFF2-40B4-BE49-F238E27FC236}">
                <a16:creationId xmlns:a16="http://schemas.microsoft.com/office/drawing/2014/main" id="{419F764E-00E3-A33F-9F20-370C959062CE}"/>
              </a:ext>
            </a:extLst>
          </p:cNvPr>
          <p:cNvSpPr>
            <a:spLocks noGrp="1"/>
          </p:cNvSpPr>
          <p:nvPr>
            <p:ph type="sldNum" sz="quarter" idx="12"/>
          </p:nvPr>
        </p:nvSpPr>
        <p:spPr/>
        <p:txBody>
          <a:bodyPr/>
          <a:lstStyle/>
          <a:p>
            <a:fld id="{9EEF8FA0-0E28-45DA-A438-FD13269BAD6D}" type="slidenum">
              <a:rPr lang="en-US" smtClean="0"/>
              <a:t>48</a:t>
            </a:fld>
            <a:endParaRPr lang="en-US"/>
          </a:p>
        </p:txBody>
      </p:sp>
    </p:spTree>
    <p:extLst>
      <p:ext uri="{BB962C8B-B14F-4D97-AF65-F5344CB8AC3E}">
        <p14:creationId xmlns:p14="http://schemas.microsoft.com/office/powerpoint/2010/main" val="2851979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CDEF9-102F-A432-B082-DBF11ED2877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E3CB9917-23B2-C47A-2CBB-ADDCED60EACC}"/>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C7AE4547-1EB4-30FC-0B01-F21D6D867CE6}"/>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0251DCDF-C2B6-4783-10F3-9F808CA0FC82}"/>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2774271B-5A37-3E84-0897-F252F0CF865A}"/>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12700">
              <a:spcBef>
                <a:spcPts val="100"/>
              </a:spcBef>
            </a:pPr>
            <a:r>
              <a:rPr lang="en-US" sz="3200" b="1" spc="-65" dirty="0">
                <a:solidFill>
                  <a:srgbClr val="00843D"/>
                </a:solidFill>
                <a:latin typeface="Montserrat" panose="00000500000000000000" pitchFamily="2" charset="0"/>
                <a:cs typeface="Times New Roman" panose="02020603050405020304" pitchFamily="18" charset="0"/>
              </a:rPr>
              <a:t>TAXABILITY OF INCOME EARNED FROM INDIA BY UAE RESIDENT</a:t>
            </a:r>
          </a:p>
        </p:txBody>
      </p:sp>
      <p:pic>
        <p:nvPicPr>
          <p:cNvPr id="5" name="Picture 4">
            <a:extLst>
              <a:ext uri="{FF2B5EF4-FFF2-40B4-BE49-F238E27FC236}">
                <a16:creationId xmlns:a16="http://schemas.microsoft.com/office/drawing/2014/main" id="{F3AD1520-3E7C-0BF7-DE3E-50F58694BC86}"/>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77298922-D568-E5A2-9E4C-EC8938EBA0D6}"/>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7" name="Table 6">
            <a:extLst>
              <a:ext uri="{FF2B5EF4-FFF2-40B4-BE49-F238E27FC236}">
                <a16:creationId xmlns:a16="http://schemas.microsoft.com/office/drawing/2014/main" id="{BBDB18A4-3AB3-FEB3-6B80-93502388CC0F}"/>
              </a:ext>
            </a:extLst>
          </p:cNvPr>
          <p:cNvGraphicFramePr>
            <a:graphicFrameLocks noGrp="1"/>
          </p:cNvGraphicFramePr>
          <p:nvPr>
            <p:extLst>
              <p:ext uri="{D42A27DB-BD31-4B8C-83A1-F6EECF244321}">
                <p14:modId xmlns:p14="http://schemas.microsoft.com/office/powerpoint/2010/main" val="3983326092"/>
              </p:ext>
            </p:extLst>
          </p:nvPr>
        </p:nvGraphicFramePr>
        <p:xfrm>
          <a:off x="1551007" y="1974346"/>
          <a:ext cx="12281370" cy="5538327"/>
        </p:xfrm>
        <a:graphic>
          <a:graphicData uri="http://schemas.openxmlformats.org/drawingml/2006/table">
            <a:tbl>
              <a:tblPr firstRow="1" firstCol="1" bandRow="1">
                <a:tableStyleId>{EB9631B5-78F2-41C9-869B-9F39066F8104}</a:tableStyleId>
              </a:tblPr>
              <a:tblGrid>
                <a:gridCol w="3069685">
                  <a:extLst>
                    <a:ext uri="{9D8B030D-6E8A-4147-A177-3AD203B41FA5}">
                      <a16:colId xmlns:a16="http://schemas.microsoft.com/office/drawing/2014/main" val="2216271146"/>
                    </a:ext>
                  </a:extLst>
                </a:gridCol>
                <a:gridCol w="3069685">
                  <a:extLst>
                    <a:ext uri="{9D8B030D-6E8A-4147-A177-3AD203B41FA5}">
                      <a16:colId xmlns:a16="http://schemas.microsoft.com/office/drawing/2014/main" val="3142865634"/>
                    </a:ext>
                  </a:extLst>
                </a:gridCol>
                <a:gridCol w="3071000">
                  <a:extLst>
                    <a:ext uri="{9D8B030D-6E8A-4147-A177-3AD203B41FA5}">
                      <a16:colId xmlns:a16="http://schemas.microsoft.com/office/drawing/2014/main" val="2094186266"/>
                    </a:ext>
                  </a:extLst>
                </a:gridCol>
                <a:gridCol w="3071000">
                  <a:extLst>
                    <a:ext uri="{9D8B030D-6E8A-4147-A177-3AD203B41FA5}">
                      <a16:colId xmlns:a16="http://schemas.microsoft.com/office/drawing/2014/main" val="1455601812"/>
                    </a:ext>
                  </a:extLst>
                </a:gridCol>
              </a:tblGrid>
              <a:tr h="449801">
                <a:tc>
                  <a:txBody>
                    <a:bodyPr/>
                    <a:lstStyle/>
                    <a:p>
                      <a:pPr algn="l">
                        <a:lnSpc>
                          <a:spcPct val="115000"/>
                        </a:lnSpc>
                        <a:spcAft>
                          <a:spcPts val="800"/>
                        </a:spcAft>
                        <a:buNone/>
                      </a:pPr>
                      <a:r>
                        <a:rPr lang="en-US" sz="1500" kern="0" dirty="0">
                          <a:effectLst/>
                          <a:latin typeface="Montserrat" pitchFamily="2" charset="0"/>
                        </a:rPr>
                        <a:t>Nature of Income</a:t>
                      </a:r>
                      <a:endParaRPr lang="en-US" sz="15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500" kern="0">
                          <a:effectLst/>
                          <a:latin typeface="Montserrat" pitchFamily="2" charset="0"/>
                        </a:rPr>
                        <a:t>Taxability in India</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500" kern="0">
                          <a:effectLst/>
                          <a:latin typeface="Montserrat" pitchFamily="2" charset="0"/>
                        </a:rPr>
                        <a:t>Taxability in UAE</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500" kern="0" dirty="0">
                          <a:effectLst/>
                          <a:latin typeface="Montserrat" pitchFamily="2" charset="0"/>
                        </a:rPr>
                        <a:t>DTAA Position</a:t>
                      </a:r>
                      <a:endParaRPr lang="en-US" sz="15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extLst>
                  <a:ext uri="{0D108BD9-81ED-4DB2-BD59-A6C34878D82A}">
                    <a16:rowId xmlns:a16="http://schemas.microsoft.com/office/drawing/2014/main" val="113204246"/>
                  </a:ext>
                </a:extLst>
              </a:tr>
              <a:tr h="449801">
                <a:tc>
                  <a:txBody>
                    <a:bodyPr/>
                    <a:lstStyle/>
                    <a:p>
                      <a:pPr algn="l">
                        <a:lnSpc>
                          <a:spcPct val="115000"/>
                        </a:lnSpc>
                        <a:spcAft>
                          <a:spcPts val="800"/>
                        </a:spcAft>
                        <a:buNone/>
                      </a:pPr>
                      <a:r>
                        <a:rPr lang="en-US" sz="1500" kern="0">
                          <a:effectLst/>
                          <a:latin typeface="Montserrat" pitchFamily="2" charset="0"/>
                        </a:rPr>
                        <a:t>Salary earned in India</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500" kern="0">
                          <a:effectLst/>
                          <a:latin typeface="Montserrat" pitchFamily="2" charset="0"/>
                        </a:rPr>
                        <a:t>Taxable</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500" kern="0">
                          <a:effectLst/>
                          <a:latin typeface="Montserrat" pitchFamily="2" charset="0"/>
                        </a:rPr>
                        <a:t>Not taxable</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500" kern="0">
                          <a:effectLst/>
                          <a:latin typeface="Montserrat" pitchFamily="2" charset="0"/>
                        </a:rPr>
                        <a:t>India has exclusive right</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9556559"/>
                  </a:ext>
                </a:extLst>
              </a:tr>
              <a:tr h="927745">
                <a:tc>
                  <a:txBody>
                    <a:bodyPr/>
                    <a:lstStyle/>
                    <a:p>
                      <a:pPr algn="l">
                        <a:lnSpc>
                          <a:spcPct val="115000"/>
                        </a:lnSpc>
                        <a:spcAft>
                          <a:spcPts val="800"/>
                        </a:spcAft>
                        <a:buNone/>
                      </a:pPr>
                      <a:r>
                        <a:rPr lang="en-US" sz="1500" kern="0" dirty="0">
                          <a:effectLst/>
                          <a:latin typeface="Montserrat" pitchFamily="2" charset="0"/>
                        </a:rPr>
                        <a:t>Rental income from Indian property</a:t>
                      </a:r>
                      <a:endParaRPr lang="en-US" sz="15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500" kern="0">
                          <a:effectLst/>
                          <a:latin typeface="Montserrat" pitchFamily="2" charset="0"/>
                        </a:rPr>
                        <a:t>Taxable</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500" kern="0">
                          <a:effectLst/>
                          <a:latin typeface="Montserrat" pitchFamily="2" charset="0"/>
                        </a:rPr>
                        <a:t>Not taxable (personal investment)</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500" kern="0">
                          <a:effectLst/>
                          <a:latin typeface="Montserrat" pitchFamily="2" charset="0"/>
                        </a:rPr>
                        <a:t>India has exclusive right</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196143"/>
                  </a:ext>
                </a:extLst>
              </a:tr>
              <a:tr h="927745">
                <a:tc>
                  <a:txBody>
                    <a:bodyPr/>
                    <a:lstStyle/>
                    <a:p>
                      <a:pPr algn="l">
                        <a:lnSpc>
                          <a:spcPct val="115000"/>
                        </a:lnSpc>
                        <a:spcAft>
                          <a:spcPts val="800"/>
                        </a:spcAft>
                        <a:buNone/>
                      </a:pPr>
                      <a:r>
                        <a:rPr lang="en-US" sz="1500" kern="0">
                          <a:effectLst/>
                          <a:latin typeface="Montserrat" pitchFamily="2" charset="0"/>
                        </a:rPr>
                        <a:t>Interest income from India</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500" kern="0">
                          <a:effectLst/>
                          <a:latin typeface="Montserrat" pitchFamily="2" charset="0"/>
                        </a:rPr>
                        <a:t>Taxable</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500" kern="0">
                          <a:effectLst/>
                          <a:latin typeface="Montserrat" pitchFamily="2" charset="0"/>
                        </a:rPr>
                        <a:t>Not taxable</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500" kern="0" dirty="0">
                          <a:effectLst/>
                          <a:latin typeface="Montserrat" pitchFamily="2" charset="0"/>
                        </a:rPr>
                        <a:t>India may tax (max 12.5% DTAA rate)</a:t>
                      </a:r>
                      <a:endParaRPr lang="en-US" sz="15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4753182"/>
                  </a:ext>
                </a:extLst>
              </a:tr>
              <a:tr h="927745">
                <a:tc>
                  <a:txBody>
                    <a:bodyPr/>
                    <a:lstStyle/>
                    <a:p>
                      <a:pPr algn="l">
                        <a:lnSpc>
                          <a:spcPct val="115000"/>
                        </a:lnSpc>
                        <a:spcAft>
                          <a:spcPts val="800"/>
                        </a:spcAft>
                        <a:buNone/>
                      </a:pPr>
                      <a:r>
                        <a:rPr lang="en-US" sz="1500" kern="0">
                          <a:effectLst/>
                          <a:latin typeface="Montserrat" pitchFamily="2" charset="0"/>
                        </a:rPr>
                        <a:t>Dividend from Indian company</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500" kern="0">
                          <a:effectLst/>
                          <a:latin typeface="Montserrat" pitchFamily="2" charset="0"/>
                        </a:rPr>
                        <a:t>Taxable</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500" kern="0">
                          <a:effectLst/>
                          <a:latin typeface="Montserrat" pitchFamily="2" charset="0"/>
                        </a:rPr>
                        <a:t>Not taxable</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500" kern="0">
                          <a:effectLst/>
                          <a:latin typeface="Montserrat" pitchFamily="2" charset="0"/>
                        </a:rPr>
                        <a:t>India may tax (max 10% DTAA rate)</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8589600"/>
                  </a:ext>
                </a:extLst>
              </a:tr>
              <a:tr h="927745">
                <a:tc>
                  <a:txBody>
                    <a:bodyPr/>
                    <a:lstStyle/>
                    <a:p>
                      <a:pPr algn="l">
                        <a:lnSpc>
                          <a:spcPct val="115000"/>
                        </a:lnSpc>
                        <a:spcAft>
                          <a:spcPts val="800"/>
                        </a:spcAft>
                        <a:buNone/>
                      </a:pPr>
                      <a:r>
                        <a:rPr lang="en-US" sz="1500" kern="0">
                          <a:effectLst/>
                          <a:latin typeface="Montserrat" pitchFamily="2" charset="0"/>
                        </a:rPr>
                        <a:t>Capital gain – immovable property in India</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500" kern="0">
                          <a:effectLst/>
                          <a:latin typeface="Montserrat" pitchFamily="2" charset="0"/>
                        </a:rPr>
                        <a:t>Taxable</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500" kern="0">
                          <a:effectLst/>
                          <a:latin typeface="Montserrat" pitchFamily="2" charset="0"/>
                        </a:rPr>
                        <a:t>Not taxable (personal investment)</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500" kern="0">
                          <a:effectLst/>
                          <a:latin typeface="Montserrat" pitchFamily="2" charset="0"/>
                        </a:rPr>
                        <a:t>India has exclusive right</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0862539"/>
                  </a:ext>
                </a:extLst>
              </a:tr>
              <a:tr h="927745">
                <a:tc>
                  <a:txBody>
                    <a:bodyPr/>
                    <a:lstStyle/>
                    <a:p>
                      <a:pPr algn="l">
                        <a:lnSpc>
                          <a:spcPct val="115000"/>
                        </a:lnSpc>
                        <a:spcAft>
                          <a:spcPts val="800"/>
                        </a:spcAft>
                        <a:buNone/>
                      </a:pPr>
                      <a:r>
                        <a:rPr lang="en-US" sz="1500" kern="0" dirty="0">
                          <a:effectLst/>
                          <a:latin typeface="Montserrat" pitchFamily="2" charset="0"/>
                        </a:rPr>
                        <a:t>Capital gain – shares of Indian company</a:t>
                      </a:r>
                      <a:endParaRPr lang="en-US" sz="15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500" kern="0" dirty="0">
                          <a:effectLst/>
                          <a:latin typeface="Montserrat" pitchFamily="2" charset="0"/>
                        </a:rPr>
                        <a:t>Taxable</a:t>
                      </a:r>
                      <a:endParaRPr lang="en-US" sz="15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500" kern="0">
                          <a:effectLst/>
                          <a:latin typeface="Montserrat" pitchFamily="2" charset="0"/>
                        </a:rPr>
                        <a:t>Not taxable (personal investment)</a:t>
                      </a:r>
                      <a:endParaRPr lang="en-US" sz="15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500" kern="0" dirty="0">
                          <a:effectLst/>
                          <a:latin typeface="Montserrat" pitchFamily="2" charset="0"/>
                        </a:rPr>
                        <a:t>India has taxation right</a:t>
                      </a:r>
                      <a:endParaRPr lang="en-US" sz="15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5754623"/>
                  </a:ext>
                </a:extLst>
              </a:tr>
            </a:tbl>
          </a:graphicData>
        </a:graphic>
      </p:graphicFrame>
      <p:sp>
        <p:nvSpPr>
          <p:cNvPr id="9" name="Slide Number Placeholder 8">
            <a:extLst>
              <a:ext uri="{FF2B5EF4-FFF2-40B4-BE49-F238E27FC236}">
                <a16:creationId xmlns:a16="http://schemas.microsoft.com/office/drawing/2014/main" id="{4CDEA345-FEE0-28B3-210A-75950B5849F9}"/>
              </a:ext>
            </a:extLst>
          </p:cNvPr>
          <p:cNvSpPr>
            <a:spLocks noGrp="1"/>
          </p:cNvSpPr>
          <p:nvPr>
            <p:ph type="sldNum" sz="quarter" idx="12"/>
          </p:nvPr>
        </p:nvSpPr>
        <p:spPr/>
        <p:txBody>
          <a:bodyPr/>
          <a:lstStyle/>
          <a:p>
            <a:fld id="{9EEF8FA0-0E28-45DA-A438-FD13269BAD6D}" type="slidenum">
              <a:rPr lang="en-US" smtClean="0"/>
              <a:t>49</a:t>
            </a:fld>
            <a:endParaRPr lang="en-US"/>
          </a:p>
        </p:txBody>
      </p:sp>
    </p:spTree>
    <p:extLst>
      <p:ext uri="{BB962C8B-B14F-4D97-AF65-F5344CB8AC3E}">
        <p14:creationId xmlns:p14="http://schemas.microsoft.com/office/powerpoint/2010/main" val="1640253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C766F-130F-CAA3-3AEB-C4151C27BA30}"/>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D3E5B8F-0A6C-4E9E-4499-FBDA9707F999}"/>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063A2714-0181-6B49-0335-EE33854FE23F}"/>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0A2A9477-B217-9237-31B8-37C86367922E}"/>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FD1846C7-500A-965C-DE5F-5445438E95F3}"/>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UNITED ARAB EMIRATES: MAP AND KEY STATISTICS BY EMIRATE</a:t>
            </a:r>
          </a:p>
        </p:txBody>
      </p:sp>
      <p:pic>
        <p:nvPicPr>
          <p:cNvPr id="5" name="Picture 4">
            <a:extLst>
              <a:ext uri="{FF2B5EF4-FFF2-40B4-BE49-F238E27FC236}">
                <a16:creationId xmlns:a16="http://schemas.microsoft.com/office/drawing/2014/main" id="{66FF779A-1357-38B1-A67A-B78B0A111079}"/>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90848C19-8515-309B-3983-CF39595ED8D2}"/>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pic>
        <p:nvPicPr>
          <p:cNvPr id="7" name="Picture 6">
            <a:extLst>
              <a:ext uri="{FF2B5EF4-FFF2-40B4-BE49-F238E27FC236}">
                <a16:creationId xmlns:a16="http://schemas.microsoft.com/office/drawing/2014/main" id="{97AB7486-6B79-213C-67EF-55C7948CB1E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1009" y="1824515"/>
            <a:ext cx="6878096" cy="5769885"/>
          </a:xfrm>
          <a:prstGeom prst="rect">
            <a:avLst/>
          </a:prstGeom>
        </p:spPr>
      </p:pic>
      <p:graphicFrame>
        <p:nvGraphicFramePr>
          <p:cNvPr id="20" name="Table 19">
            <a:extLst>
              <a:ext uri="{FF2B5EF4-FFF2-40B4-BE49-F238E27FC236}">
                <a16:creationId xmlns:a16="http://schemas.microsoft.com/office/drawing/2014/main" id="{AAB3AD06-9E90-5072-D6B7-B97C80B4FDE5}"/>
              </a:ext>
            </a:extLst>
          </p:cNvPr>
          <p:cNvGraphicFramePr>
            <a:graphicFrameLocks noGrp="1"/>
          </p:cNvGraphicFramePr>
          <p:nvPr>
            <p:extLst>
              <p:ext uri="{D42A27DB-BD31-4B8C-83A1-F6EECF244321}">
                <p14:modId xmlns:p14="http://schemas.microsoft.com/office/powerpoint/2010/main" val="843363932"/>
              </p:ext>
            </p:extLst>
          </p:nvPr>
        </p:nvGraphicFramePr>
        <p:xfrm>
          <a:off x="8611985" y="2153337"/>
          <a:ext cx="5671175" cy="5441063"/>
        </p:xfrm>
        <a:graphic>
          <a:graphicData uri="http://schemas.openxmlformats.org/drawingml/2006/table">
            <a:tbl>
              <a:tblPr>
                <a:tableStyleId>{073A0DAA-6AF3-43AB-8588-CEC1D06C72B9}</a:tableStyleId>
              </a:tblPr>
              <a:tblGrid>
                <a:gridCol w="1134235">
                  <a:extLst>
                    <a:ext uri="{9D8B030D-6E8A-4147-A177-3AD203B41FA5}">
                      <a16:colId xmlns:a16="http://schemas.microsoft.com/office/drawing/2014/main" val="4009893704"/>
                    </a:ext>
                  </a:extLst>
                </a:gridCol>
                <a:gridCol w="1134235">
                  <a:extLst>
                    <a:ext uri="{9D8B030D-6E8A-4147-A177-3AD203B41FA5}">
                      <a16:colId xmlns:a16="http://schemas.microsoft.com/office/drawing/2014/main" val="1611410949"/>
                    </a:ext>
                  </a:extLst>
                </a:gridCol>
                <a:gridCol w="1134235">
                  <a:extLst>
                    <a:ext uri="{9D8B030D-6E8A-4147-A177-3AD203B41FA5}">
                      <a16:colId xmlns:a16="http://schemas.microsoft.com/office/drawing/2014/main" val="1100389774"/>
                    </a:ext>
                  </a:extLst>
                </a:gridCol>
                <a:gridCol w="1134235">
                  <a:extLst>
                    <a:ext uri="{9D8B030D-6E8A-4147-A177-3AD203B41FA5}">
                      <a16:colId xmlns:a16="http://schemas.microsoft.com/office/drawing/2014/main" val="2088814532"/>
                    </a:ext>
                  </a:extLst>
                </a:gridCol>
                <a:gridCol w="1134235">
                  <a:extLst>
                    <a:ext uri="{9D8B030D-6E8A-4147-A177-3AD203B41FA5}">
                      <a16:colId xmlns:a16="http://schemas.microsoft.com/office/drawing/2014/main" val="12635679"/>
                    </a:ext>
                  </a:extLst>
                </a:gridCol>
              </a:tblGrid>
              <a:tr h="652710">
                <a:tc>
                  <a:txBody>
                    <a:bodyPr/>
                    <a:lstStyle/>
                    <a:p>
                      <a:pPr algn="ctr">
                        <a:buNone/>
                      </a:pPr>
                      <a:r>
                        <a:rPr lang="en-US" sz="1400" b="1" dirty="0">
                          <a:solidFill>
                            <a:schemeClr val="bg1"/>
                          </a:solidFill>
                          <a:latin typeface="Montserrat" panose="00000500000000000000" pitchFamily="2" charset="0"/>
                        </a:rPr>
                        <a:t>Emirate</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ctr">
                        <a:buNone/>
                      </a:pPr>
                      <a:r>
                        <a:rPr lang="en-US" sz="1400" b="1" dirty="0">
                          <a:solidFill>
                            <a:schemeClr val="bg1"/>
                          </a:solidFill>
                          <a:latin typeface="Montserrat" panose="00000500000000000000" pitchFamily="2" charset="0"/>
                        </a:rPr>
                        <a:t>Capital</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ctr">
                        <a:buNone/>
                      </a:pPr>
                      <a:r>
                        <a:rPr lang="en-US" sz="1400" b="1" dirty="0">
                          <a:solidFill>
                            <a:schemeClr val="bg1"/>
                          </a:solidFill>
                          <a:latin typeface="Montserrat" panose="00000500000000000000" pitchFamily="2" charset="0"/>
                        </a:rPr>
                        <a:t>Area (km²)</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ctr">
                        <a:buNone/>
                      </a:pPr>
                      <a:r>
                        <a:rPr lang="en-US" sz="1400" b="1" dirty="0">
                          <a:solidFill>
                            <a:schemeClr val="bg1"/>
                          </a:solidFill>
                          <a:latin typeface="Montserrat" panose="00000500000000000000" pitchFamily="2" charset="0"/>
                        </a:rPr>
                        <a:t>Population (approx.)</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ctr">
                        <a:buNone/>
                      </a:pPr>
                      <a:r>
                        <a:rPr lang="en-US" sz="1400" b="1" dirty="0">
                          <a:solidFill>
                            <a:schemeClr val="bg1"/>
                          </a:solidFill>
                          <a:latin typeface="Montserrat" panose="00000500000000000000" pitchFamily="2" charset="0"/>
                        </a:rPr>
                        <a:t>GDP (USD bn)</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extLst>
                  <a:ext uri="{0D108BD9-81ED-4DB2-BD59-A6C34878D82A}">
                    <a16:rowId xmlns:a16="http://schemas.microsoft.com/office/drawing/2014/main" val="3578020079"/>
                  </a:ext>
                </a:extLst>
              </a:tr>
              <a:tr h="714680">
                <a:tc>
                  <a:txBody>
                    <a:bodyPr/>
                    <a:lstStyle/>
                    <a:p>
                      <a:pPr algn="ctr">
                        <a:buNone/>
                      </a:pPr>
                      <a:r>
                        <a:rPr lang="en-US" sz="1400">
                          <a:solidFill>
                            <a:schemeClr val="tx1"/>
                          </a:solidFill>
                          <a:latin typeface="Montserrat" panose="00000500000000000000" pitchFamily="2" charset="0"/>
                        </a:rPr>
                        <a:t>Abu Dhabi</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Abu Dhabi City</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a:solidFill>
                            <a:schemeClr val="tx1"/>
                          </a:solidFill>
                          <a:latin typeface="Montserrat" panose="00000500000000000000" pitchFamily="2" charset="0"/>
                        </a:rPr>
                        <a:t>~67,340</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~3.78 M</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~219</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3107015"/>
                  </a:ext>
                </a:extLst>
              </a:tr>
              <a:tr h="714680">
                <a:tc>
                  <a:txBody>
                    <a:bodyPr/>
                    <a:lstStyle/>
                    <a:p>
                      <a:pPr algn="ctr">
                        <a:buNone/>
                      </a:pPr>
                      <a:r>
                        <a:rPr lang="en-US" sz="1400" dirty="0">
                          <a:solidFill>
                            <a:schemeClr val="tx1"/>
                          </a:solidFill>
                          <a:latin typeface="Montserrat" panose="00000500000000000000" pitchFamily="2" charset="0"/>
                        </a:rPr>
                        <a:t>Dubai</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Dubai City</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~4,114</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~3.94 M</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a:solidFill>
                            <a:schemeClr val="tx1"/>
                          </a:solidFill>
                          <a:latin typeface="Montserrat" panose="00000500000000000000" pitchFamily="2" charset="0"/>
                        </a:rPr>
                        <a:t>~138</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8123116"/>
                  </a:ext>
                </a:extLst>
              </a:tr>
              <a:tr h="714680">
                <a:tc>
                  <a:txBody>
                    <a:bodyPr/>
                    <a:lstStyle/>
                    <a:p>
                      <a:pPr algn="ctr">
                        <a:buNone/>
                      </a:pPr>
                      <a:r>
                        <a:rPr lang="en-US" sz="1400" dirty="0">
                          <a:solidFill>
                            <a:schemeClr val="tx1"/>
                          </a:solidFill>
                          <a:latin typeface="Montserrat" panose="00000500000000000000" pitchFamily="2" charset="0"/>
                        </a:rPr>
                        <a:t>Sharjah</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Sharjah City</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~2,590</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~1.8 M</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a:solidFill>
                            <a:schemeClr val="tx1"/>
                          </a:solidFill>
                          <a:latin typeface="Montserrat" panose="00000500000000000000" pitchFamily="2" charset="0"/>
                        </a:rPr>
                        <a:t>~56</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9111731"/>
                  </a:ext>
                </a:extLst>
              </a:tr>
              <a:tr h="500275">
                <a:tc>
                  <a:txBody>
                    <a:bodyPr/>
                    <a:lstStyle/>
                    <a:p>
                      <a:pPr algn="ctr">
                        <a:buNone/>
                      </a:pPr>
                      <a:r>
                        <a:rPr lang="en-US" sz="1400">
                          <a:solidFill>
                            <a:schemeClr val="tx1"/>
                          </a:solidFill>
                          <a:latin typeface="Montserrat" panose="00000500000000000000" pitchFamily="2" charset="0"/>
                        </a:rPr>
                        <a:t>Ajman</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Ajman City</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a:solidFill>
                            <a:schemeClr val="tx1"/>
                          </a:solidFill>
                          <a:latin typeface="Montserrat" panose="00000500000000000000" pitchFamily="2" charset="0"/>
                        </a:rPr>
                        <a:t>~260</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~0.5 M</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a:solidFill>
                            <a:schemeClr val="tx1"/>
                          </a:solidFill>
                          <a:latin typeface="Montserrat" panose="00000500000000000000" pitchFamily="2" charset="0"/>
                        </a:rPr>
                        <a:t>~10.9</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6135195"/>
                  </a:ext>
                </a:extLst>
              </a:tr>
              <a:tr h="714680">
                <a:tc>
                  <a:txBody>
                    <a:bodyPr/>
                    <a:lstStyle/>
                    <a:p>
                      <a:pPr algn="ctr">
                        <a:buNone/>
                      </a:pPr>
                      <a:r>
                        <a:rPr lang="en-US" sz="1400">
                          <a:solidFill>
                            <a:schemeClr val="tx1"/>
                          </a:solidFill>
                          <a:latin typeface="Montserrat" panose="00000500000000000000" pitchFamily="2" charset="0"/>
                        </a:rPr>
                        <a:t>Ras Al Khaimah</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Ras Al Khaimah City</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~2,486</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~0.4 M</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a:solidFill>
                            <a:schemeClr val="tx1"/>
                          </a:solidFill>
                          <a:latin typeface="Montserrat" panose="00000500000000000000" pitchFamily="2" charset="0"/>
                        </a:rPr>
                        <a:t>~14.3</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6766242"/>
                  </a:ext>
                </a:extLst>
              </a:tr>
              <a:tr h="500275">
                <a:tc>
                  <a:txBody>
                    <a:bodyPr/>
                    <a:lstStyle/>
                    <a:p>
                      <a:pPr algn="ctr">
                        <a:buNone/>
                      </a:pPr>
                      <a:r>
                        <a:rPr lang="en-US" sz="1400">
                          <a:solidFill>
                            <a:schemeClr val="tx1"/>
                          </a:solidFill>
                          <a:latin typeface="Montserrat" panose="00000500000000000000" pitchFamily="2" charset="0"/>
                        </a:rPr>
                        <a:t>Fujairah</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Fujairah City</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a:solidFill>
                            <a:schemeClr val="tx1"/>
                          </a:solidFill>
                          <a:latin typeface="Montserrat" panose="00000500000000000000" pitchFamily="2" charset="0"/>
                        </a:rPr>
                        <a:t>~1,166</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~0.32 M</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~6.8</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9635423"/>
                  </a:ext>
                </a:extLst>
              </a:tr>
              <a:tr h="929083">
                <a:tc>
                  <a:txBody>
                    <a:bodyPr/>
                    <a:lstStyle/>
                    <a:p>
                      <a:pPr algn="ctr">
                        <a:buNone/>
                      </a:pPr>
                      <a:r>
                        <a:rPr lang="en-US" sz="1400" dirty="0">
                          <a:solidFill>
                            <a:schemeClr val="tx1"/>
                          </a:solidFill>
                          <a:latin typeface="Montserrat" panose="00000500000000000000" pitchFamily="2" charset="0"/>
                        </a:rPr>
                        <a:t>Umm Al Quwain</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Umm Al Quwain City</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~720</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~0.05 M</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buNone/>
                      </a:pPr>
                      <a:r>
                        <a:rPr lang="en-US" sz="1400" dirty="0">
                          <a:solidFill>
                            <a:schemeClr val="tx1"/>
                          </a:solidFill>
                          <a:latin typeface="Montserrat" panose="00000500000000000000" pitchFamily="2" charset="0"/>
                        </a:rPr>
                        <a:t>~0.7</a:t>
                      </a:r>
                    </a:p>
                  </a:txBody>
                  <a:tcPr marL="61162" marR="61162" marT="30581" marB="3058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0442987"/>
                  </a:ext>
                </a:extLst>
              </a:tr>
            </a:tbl>
          </a:graphicData>
        </a:graphic>
      </p:graphicFrame>
      <p:sp>
        <p:nvSpPr>
          <p:cNvPr id="9" name="Slide Number Placeholder 8">
            <a:extLst>
              <a:ext uri="{FF2B5EF4-FFF2-40B4-BE49-F238E27FC236}">
                <a16:creationId xmlns:a16="http://schemas.microsoft.com/office/drawing/2014/main" id="{31F3858C-A260-90A6-365C-73D985208E27}"/>
              </a:ext>
            </a:extLst>
          </p:cNvPr>
          <p:cNvSpPr>
            <a:spLocks noGrp="1"/>
          </p:cNvSpPr>
          <p:nvPr>
            <p:ph type="sldNum" sz="quarter" idx="12"/>
          </p:nvPr>
        </p:nvSpPr>
        <p:spPr/>
        <p:txBody>
          <a:bodyPr/>
          <a:lstStyle/>
          <a:p>
            <a:fld id="{9EEF8FA0-0E28-45DA-A438-FD13269BAD6D}" type="slidenum">
              <a:rPr lang="en-US" smtClean="0"/>
              <a:t>5</a:t>
            </a:fld>
            <a:endParaRPr lang="en-US"/>
          </a:p>
        </p:txBody>
      </p:sp>
    </p:spTree>
    <p:extLst>
      <p:ext uri="{BB962C8B-B14F-4D97-AF65-F5344CB8AC3E}">
        <p14:creationId xmlns:p14="http://schemas.microsoft.com/office/powerpoint/2010/main" val="2840732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0967E-44DC-010B-004B-5B7AFAE707EE}"/>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15530D8A-4F03-B526-BC30-25E38AC04903}"/>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EA4208E2-12D8-ACA3-B679-1646FAE4C031}"/>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B138255D-BA2B-E35D-DA9E-6F2E3C4401B6}"/>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77E9C084-72B9-A82D-AD20-F0851F5EB07E}"/>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12700">
              <a:spcBef>
                <a:spcPts val="100"/>
              </a:spcBef>
            </a:pPr>
            <a:r>
              <a:rPr lang="en-US" sz="3200" b="1" spc="-65" dirty="0">
                <a:solidFill>
                  <a:srgbClr val="00843D"/>
                </a:solidFill>
                <a:latin typeface="Montserrat" panose="00000500000000000000" pitchFamily="2" charset="0"/>
                <a:cs typeface="Times New Roman" panose="02020603050405020304" pitchFamily="18" charset="0"/>
              </a:rPr>
              <a:t>TAXABILITY OF INCOME EARNED IN UAE BY A RESIDENT OF UAE</a:t>
            </a:r>
          </a:p>
        </p:txBody>
      </p:sp>
      <p:pic>
        <p:nvPicPr>
          <p:cNvPr id="5" name="Picture 4">
            <a:extLst>
              <a:ext uri="{FF2B5EF4-FFF2-40B4-BE49-F238E27FC236}">
                <a16:creationId xmlns:a16="http://schemas.microsoft.com/office/drawing/2014/main" id="{0AEC3691-E265-3F95-BB35-C333D06241A8}"/>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292074E5-9A78-8DE7-BE14-F4D00556AD03}"/>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9" name="Table 8">
            <a:extLst>
              <a:ext uri="{FF2B5EF4-FFF2-40B4-BE49-F238E27FC236}">
                <a16:creationId xmlns:a16="http://schemas.microsoft.com/office/drawing/2014/main" id="{6F843865-AA18-3952-9C09-8897E1F2365F}"/>
              </a:ext>
            </a:extLst>
          </p:cNvPr>
          <p:cNvGraphicFramePr>
            <a:graphicFrameLocks noGrp="1"/>
          </p:cNvGraphicFramePr>
          <p:nvPr>
            <p:extLst>
              <p:ext uri="{D42A27DB-BD31-4B8C-83A1-F6EECF244321}">
                <p14:modId xmlns:p14="http://schemas.microsoft.com/office/powerpoint/2010/main" val="2861835433"/>
              </p:ext>
            </p:extLst>
          </p:nvPr>
        </p:nvGraphicFramePr>
        <p:xfrm>
          <a:off x="1551007" y="1898723"/>
          <a:ext cx="12314622" cy="4899264"/>
        </p:xfrm>
        <a:graphic>
          <a:graphicData uri="http://schemas.openxmlformats.org/drawingml/2006/table">
            <a:tbl>
              <a:tblPr firstRow="1" firstCol="1" bandRow="1">
                <a:tableStyleId>{6E25E649-3F16-4E02-A733-19D2CDBF48F0}</a:tableStyleId>
              </a:tblPr>
              <a:tblGrid>
                <a:gridCol w="3077997">
                  <a:extLst>
                    <a:ext uri="{9D8B030D-6E8A-4147-A177-3AD203B41FA5}">
                      <a16:colId xmlns:a16="http://schemas.microsoft.com/office/drawing/2014/main" val="2349348323"/>
                    </a:ext>
                  </a:extLst>
                </a:gridCol>
                <a:gridCol w="3077997">
                  <a:extLst>
                    <a:ext uri="{9D8B030D-6E8A-4147-A177-3AD203B41FA5}">
                      <a16:colId xmlns:a16="http://schemas.microsoft.com/office/drawing/2014/main" val="345223197"/>
                    </a:ext>
                  </a:extLst>
                </a:gridCol>
                <a:gridCol w="3079314">
                  <a:extLst>
                    <a:ext uri="{9D8B030D-6E8A-4147-A177-3AD203B41FA5}">
                      <a16:colId xmlns:a16="http://schemas.microsoft.com/office/drawing/2014/main" val="2349901242"/>
                    </a:ext>
                  </a:extLst>
                </a:gridCol>
                <a:gridCol w="3079314">
                  <a:extLst>
                    <a:ext uri="{9D8B030D-6E8A-4147-A177-3AD203B41FA5}">
                      <a16:colId xmlns:a16="http://schemas.microsoft.com/office/drawing/2014/main" val="1683629137"/>
                    </a:ext>
                  </a:extLst>
                </a:gridCol>
              </a:tblGrid>
              <a:tr h="543535">
                <a:tc>
                  <a:txBody>
                    <a:bodyPr/>
                    <a:lstStyle/>
                    <a:p>
                      <a:pPr algn="l">
                        <a:lnSpc>
                          <a:spcPct val="115000"/>
                        </a:lnSpc>
                        <a:spcAft>
                          <a:spcPts val="800"/>
                        </a:spcAft>
                        <a:buNone/>
                      </a:pPr>
                      <a:r>
                        <a:rPr lang="en-US" sz="1600" kern="0" dirty="0">
                          <a:effectLst/>
                          <a:latin typeface="Montserrat" pitchFamily="2" charset="0"/>
                        </a:rPr>
                        <a:t>Nature of Income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0">
                          <a:effectLst/>
                          <a:latin typeface="Montserrat" pitchFamily="2" charset="0"/>
                        </a:rPr>
                        <a:t>Taxability in UAE</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0">
                          <a:effectLst/>
                          <a:latin typeface="Montserrat" pitchFamily="2" charset="0"/>
                        </a:rPr>
                        <a:t>Taxability in India</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0" dirty="0">
                          <a:effectLst/>
                          <a:latin typeface="Montserrat" pitchFamily="2" charset="0"/>
                        </a:rPr>
                        <a:t>Remarks</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extLst>
                  <a:ext uri="{0D108BD9-81ED-4DB2-BD59-A6C34878D82A}">
                    <a16:rowId xmlns:a16="http://schemas.microsoft.com/office/drawing/2014/main" val="1801235329"/>
                  </a:ext>
                </a:extLst>
              </a:tr>
              <a:tr h="825632">
                <a:tc>
                  <a:txBody>
                    <a:bodyPr/>
                    <a:lstStyle/>
                    <a:p>
                      <a:pPr algn="l">
                        <a:lnSpc>
                          <a:spcPct val="115000"/>
                        </a:lnSpc>
                        <a:spcAft>
                          <a:spcPts val="800"/>
                        </a:spcAft>
                        <a:buNone/>
                      </a:pPr>
                      <a:r>
                        <a:rPr lang="en-US" sz="1600" kern="0" dirty="0">
                          <a:effectLst/>
                          <a:latin typeface="Montserrat" pitchFamily="2" charset="0"/>
                        </a:rPr>
                        <a:t>Business profits</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0">
                          <a:effectLst/>
                          <a:latin typeface="Montserrat" pitchFamily="2" charset="0"/>
                        </a:rPr>
                        <a:t>Taxable (0% up to AED 375,000; 9% thereafter)</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0" dirty="0">
                          <a:effectLst/>
                          <a:latin typeface="Montserrat" pitchFamily="2" charset="0"/>
                        </a:rPr>
                        <a:t>Not taxable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0">
                          <a:effectLst/>
                          <a:latin typeface="Montserrat" pitchFamily="2" charset="0"/>
                        </a:rPr>
                        <a:t>UAE has exclusive right</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1739854"/>
                  </a:ext>
                </a:extLst>
              </a:tr>
              <a:tr h="400361">
                <a:tc>
                  <a:txBody>
                    <a:bodyPr/>
                    <a:lstStyle/>
                    <a:p>
                      <a:pPr algn="l">
                        <a:lnSpc>
                          <a:spcPct val="115000"/>
                        </a:lnSpc>
                        <a:spcAft>
                          <a:spcPts val="800"/>
                        </a:spcAft>
                        <a:buNone/>
                      </a:pPr>
                      <a:r>
                        <a:rPr lang="en-US" sz="1600" kern="0" dirty="0">
                          <a:effectLst/>
                          <a:latin typeface="Montserrat" pitchFamily="2" charset="0"/>
                        </a:rPr>
                        <a:t>Salary earned in UAE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0">
                          <a:effectLst/>
                          <a:latin typeface="Montserrat" pitchFamily="2" charset="0"/>
                        </a:rPr>
                        <a:t>Not taxable</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0">
                          <a:effectLst/>
                          <a:latin typeface="Montserrat" pitchFamily="2" charset="0"/>
                        </a:rPr>
                        <a:t>Not taxable</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0">
                          <a:effectLst/>
                          <a:latin typeface="Montserrat" pitchFamily="2" charset="0"/>
                        </a:rPr>
                        <a:t>Outside scope of UAE Corporate Tax</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423949"/>
                  </a:ext>
                </a:extLst>
              </a:tr>
              <a:tr h="400361">
                <a:tc>
                  <a:txBody>
                    <a:bodyPr/>
                    <a:lstStyle/>
                    <a:p>
                      <a:pPr algn="l">
                        <a:lnSpc>
                          <a:spcPct val="115000"/>
                        </a:lnSpc>
                        <a:spcAft>
                          <a:spcPts val="800"/>
                        </a:spcAft>
                        <a:buNone/>
                      </a:pPr>
                      <a:r>
                        <a:rPr lang="en-US" sz="1600" kern="0" dirty="0">
                          <a:effectLst/>
                          <a:latin typeface="Montserrat" pitchFamily="2" charset="0"/>
                        </a:rPr>
                        <a:t>Rental income from UAE property#</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0">
                          <a:effectLst/>
                          <a:latin typeface="Montserrat" pitchFamily="2" charset="0"/>
                        </a:rPr>
                        <a:t>Not taxable (personal investment)</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0">
                          <a:effectLst/>
                          <a:latin typeface="Montserrat" pitchFamily="2" charset="0"/>
                        </a:rPr>
                        <a:t>Not taxable</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0">
                          <a:effectLst/>
                          <a:latin typeface="Montserrat" pitchFamily="2" charset="0"/>
                        </a:rPr>
                        <a:t>No tax in both jurisdictions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267089"/>
                  </a:ext>
                </a:extLst>
              </a:tr>
              <a:tr h="400361">
                <a:tc>
                  <a:txBody>
                    <a:bodyPr/>
                    <a:lstStyle/>
                    <a:p>
                      <a:pPr algn="l">
                        <a:lnSpc>
                          <a:spcPct val="115000"/>
                        </a:lnSpc>
                        <a:spcAft>
                          <a:spcPts val="800"/>
                        </a:spcAft>
                        <a:buNone/>
                      </a:pPr>
                      <a:r>
                        <a:rPr lang="en-US" sz="1600" kern="0">
                          <a:effectLst/>
                          <a:latin typeface="Montserrat" pitchFamily="2" charset="0"/>
                        </a:rPr>
                        <a:t>Capital gains on UAE shares#</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0">
                          <a:effectLst/>
                          <a:latin typeface="Montserrat" pitchFamily="2" charset="0"/>
                        </a:rPr>
                        <a:t>Not taxable (personal investment)</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0" dirty="0">
                          <a:effectLst/>
                          <a:latin typeface="Montserrat" pitchFamily="2" charset="0"/>
                        </a:rPr>
                        <a:t>Not taxable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0">
                          <a:effectLst/>
                          <a:latin typeface="Montserrat" pitchFamily="2" charset="0"/>
                        </a:rPr>
                        <a:t>Outside Corporate Tax</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0689367"/>
                  </a:ext>
                </a:extLst>
              </a:tr>
              <a:tr h="825632">
                <a:tc>
                  <a:txBody>
                    <a:bodyPr/>
                    <a:lstStyle/>
                    <a:p>
                      <a:pPr algn="l">
                        <a:lnSpc>
                          <a:spcPct val="115000"/>
                        </a:lnSpc>
                        <a:spcAft>
                          <a:spcPts val="800"/>
                        </a:spcAft>
                        <a:buNone/>
                      </a:pPr>
                      <a:r>
                        <a:rPr lang="en-US" sz="1600" kern="0" dirty="0">
                          <a:effectLst/>
                          <a:latin typeface="Montserrat" pitchFamily="2" charset="0"/>
                        </a:rPr>
                        <a:t>Capital gains on UAE immovable property#</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0">
                          <a:effectLst/>
                          <a:latin typeface="Montserrat" pitchFamily="2" charset="0"/>
                        </a:rPr>
                        <a:t>Not taxable (personal investment)</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0">
                          <a:effectLst/>
                          <a:latin typeface="Montserrat" pitchFamily="2" charset="0"/>
                        </a:rPr>
                        <a:t>Not taxable</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0">
                          <a:effectLst/>
                          <a:latin typeface="Montserrat" pitchFamily="2" charset="0"/>
                        </a:rPr>
                        <a:t>Outside Corporate Tax</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6834100"/>
                  </a:ext>
                </a:extLst>
              </a:tr>
              <a:tr h="400361">
                <a:tc>
                  <a:txBody>
                    <a:bodyPr/>
                    <a:lstStyle/>
                    <a:p>
                      <a:pPr algn="l">
                        <a:lnSpc>
                          <a:spcPct val="115000"/>
                        </a:lnSpc>
                        <a:spcAft>
                          <a:spcPts val="800"/>
                        </a:spcAft>
                        <a:buNone/>
                      </a:pPr>
                      <a:r>
                        <a:rPr lang="en-US" sz="1600" kern="0" dirty="0">
                          <a:effectLst/>
                          <a:latin typeface="Montserrat" pitchFamily="2" charset="0"/>
                        </a:rPr>
                        <a:t>Dividend income#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0">
                          <a:effectLst/>
                          <a:latin typeface="Montserrat" pitchFamily="2" charset="0"/>
                        </a:rPr>
                        <a:t>Not taxable (personal investment)</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0">
                          <a:effectLst/>
                          <a:latin typeface="Montserrat" pitchFamily="2" charset="0"/>
                        </a:rPr>
                        <a:t>Not taxable</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0">
                          <a:effectLst/>
                          <a:latin typeface="Montserrat" pitchFamily="2" charset="0"/>
                        </a:rPr>
                        <a:t>Outside Corporate Tax</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610845"/>
                  </a:ext>
                </a:extLst>
              </a:tr>
              <a:tr h="400361">
                <a:tc>
                  <a:txBody>
                    <a:bodyPr/>
                    <a:lstStyle/>
                    <a:p>
                      <a:pPr algn="l">
                        <a:lnSpc>
                          <a:spcPct val="115000"/>
                        </a:lnSpc>
                        <a:spcAft>
                          <a:spcPts val="800"/>
                        </a:spcAft>
                        <a:buNone/>
                      </a:pPr>
                      <a:r>
                        <a:rPr lang="en-US" sz="1600" kern="0" dirty="0">
                          <a:effectLst/>
                          <a:latin typeface="Montserrat" pitchFamily="2" charset="0"/>
                        </a:rPr>
                        <a:t>Interest income#</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l">
                        <a:lnSpc>
                          <a:spcPct val="115000"/>
                        </a:lnSpc>
                        <a:spcAft>
                          <a:spcPts val="800"/>
                        </a:spcAft>
                        <a:buNone/>
                      </a:pPr>
                      <a:r>
                        <a:rPr lang="en-US" sz="1600" kern="0">
                          <a:effectLst/>
                          <a:latin typeface="Montserrat" pitchFamily="2" charset="0"/>
                        </a:rPr>
                        <a:t>Not taxable (personal investment)</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0">
                          <a:effectLst/>
                          <a:latin typeface="Montserrat" pitchFamily="2" charset="0"/>
                        </a:rPr>
                        <a:t>Not taxable</a:t>
                      </a:r>
                      <a:endParaRPr lang="en-US" sz="16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800"/>
                        </a:spcAft>
                        <a:buNone/>
                      </a:pPr>
                      <a:r>
                        <a:rPr lang="en-US" sz="1600" kern="0" dirty="0">
                          <a:effectLst/>
                          <a:latin typeface="Montserrat" pitchFamily="2" charset="0"/>
                        </a:rPr>
                        <a:t>Outside Corporate Tax</a:t>
                      </a:r>
                      <a:endParaRPr lang="en-US" sz="16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3823082"/>
                  </a:ext>
                </a:extLst>
              </a:tr>
            </a:tbl>
          </a:graphicData>
        </a:graphic>
      </p:graphicFrame>
      <p:sp>
        <p:nvSpPr>
          <p:cNvPr id="7" name="Slide Number Placeholder 6">
            <a:extLst>
              <a:ext uri="{FF2B5EF4-FFF2-40B4-BE49-F238E27FC236}">
                <a16:creationId xmlns:a16="http://schemas.microsoft.com/office/drawing/2014/main" id="{F31F3EE6-02CD-43F4-2731-9C3A64C32617}"/>
              </a:ext>
            </a:extLst>
          </p:cNvPr>
          <p:cNvSpPr>
            <a:spLocks noGrp="1"/>
          </p:cNvSpPr>
          <p:nvPr>
            <p:ph type="sldNum" sz="quarter" idx="12"/>
          </p:nvPr>
        </p:nvSpPr>
        <p:spPr/>
        <p:txBody>
          <a:bodyPr/>
          <a:lstStyle/>
          <a:p>
            <a:fld id="{9EEF8FA0-0E28-45DA-A438-FD13269BAD6D}" type="slidenum">
              <a:rPr lang="en-US" smtClean="0"/>
              <a:t>50</a:t>
            </a:fld>
            <a:endParaRPr lang="en-US"/>
          </a:p>
        </p:txBody>
      </p:sp>
    </p:spTree>
    <p:extLst>
      <p:ext uri="{BB962C8B-B14F-4D97-AF65-F5344CB8AC3E}">
        <p14:creationId xmlns:p14="http://schemas.microsoft.com/office/powerpoint/2010/main" val="3114215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10674-3BA2-233A-9D4A-75EB6ED570E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773BF8E-4E74-2FA5-9FEC-6626F0D643A3}"/>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965C971E-EBDB-1F0D-F974-1C76F6199A87}"/>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bject 2">
            <a:extLst>
              <a:ext uri="{FF2B5EF4-FFF2-40B4-BE49-F238E27FC236}">
                <a16:creationId xmlns:a16="http://schemas.microsoft.com/office/drawing/2014/main" id="{1E7676BB-9191-7188-3DCD-E7007848C9D3}"/>
              </a:ext>
            </a:extLst>
          </p:cNvPr>
          <p:cNvSpPr txBox="1">
            <a:spLocks/>
          </p:cNvSpPr>
          <p:nvPr/>
        </p:nvSpPr>
        <p:spPr>
          <a:xfrm>
            <a:off x="3908878" y="3600556"/>
            <a:ext cx="6812643"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kern="0" dirty="0">
                <a:latin typeface="Montserrat" pitchFamily="2" charset="0"/>
              </a:rPr>
              <a:t>Abbreviations</a:t>
            </a:r>
          </a:p>
        </p:txBody>
      </p:sp>
      <p:sp>
        <p:nvSpPr>
          <p:cNvPr id="2" name="Slide Number Placeholder 1">
            <a:extLst>
              <a:ext uri="{FF2B5EF4-FFF2-40B4-BE49-F238E27FC236}">
                <a16:creationId xmlns:a16="http://schemas.microsoft.com/office/drawing/2014/main" id="{797C61F4-F681-92B4-4F85-3062BF6A1BE9}"/>
              </a:ext>
            </a:extLst>
          </p:cNvPr>
          <p:cNvSpPr>
            <a:spLocks noGrp="1"/>
          </p:cNvSpPr>
          <p:nvPr>
            <p:ph type="sldNum" sz="quarter" idx="12"/>
          </p:nvPr>
        </p:nvSpPr>
        <p:spPr/>
        <p:txBody>
          <a:bodyPr/>
          <a:lstStyle/>
          <a:p>
            <a:fld id="{9EEF8FA0-0E28-45DA-A438-FD13269BAD6D}" type="slidenum">
              <a:rPr lang="en-US" smtClean="0"/>
              <a:t>51</a:t>
            </a:fld>
            <a:endParaRPr lang="en-US"/>
          </a:p>
        </p:txBody>
      </p:sp>
    </p:spTree>
    <p:extLst>
      <p:ext uri="{BB962C8B-B14F-4D97-AF65-F5344CB8AC3E}">
        <p14:creationId xmlns:p14="http://schemas.microsoft.com/office/powerpoint/2010/main" val="2168870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C51DB-3815-253E-CD2E-05E647F94DE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70DAE0F3-9FBA-D9CB-6D2B-67EA631A86FE}"/>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728F017A-5A9B-912F-7445-ACDB2DCD38BD}"/>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sp>
          <p:nvSpPr>
            <p:cNvPr id="3" name="Rectangle 2">
              <a:extLst>
                <a:ext uri="{FF2B5EF4-FFF2-40B4-BE49-F238E27FC236}">
                  <a16:creationId xmlns:a16="http://schemas.microsoft.com/office/drawing/2014/main" id="{845594F0-ED95-0271-69F2-D64403A8FC0C}"/>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Montserrat" panose="00000500000000000000" pitchFamily="2" charset="0"/>
              </a:endParaRPr>
            </a:p>
          </p:txBody>
        </p:sp>
      </p:grpSp>
      <p:sp>
        <p:nvSpPr>
          <p:cNvPr id="4" name="Title 2">
            <a:extLst>
              <a:ext uri="{FF2B5EF4-FFF2-40B4-BE49-F238E27FC236}">
                <a16:creationId xmlns:a16="http://schemas.microsoft.com/office/drawing/2014/main" id="{881553FE-ACFC-7A8E-7678-B026AD8BD197}"/>
              </a:ext>
            </a:extLst>
          </p:cNvPr>
          <p:cNvSpPr txBox="1">
            <a:spLocks/>
          </p:cNvSpPr>
          <p:nvPr/>
        </p:nvSpPr>
        <p:spPr>
          <a:xfrm>
            <a:off x="1551007" y="456450"/>
            <a:ext cx="9494535"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12700">
              <a:spcBef>
                <a:spcPts val="100"/>
              </a:spcBef>
            </a:pPr>
            <a:r>
              <a:rPr lang="en-US" sz="3200" b="1" spc="-65" dirty="0">
                <a:solidFill>
                  <a:srgbClr val="00843D"/>
                </a:solidFill>
                <a:latin typeface="Montserrat" panose="00000500000000000000" pitchFamily="2" charset="0"/>
                <a:cs typeface="Times New Roman" panose="02020603050405020304" pitchFamily="18" charset="0"/>
              </a:rPr>
              <a:t>ABBREVIATIONS</a:t>
            </a:r>
          </a:p>
        </p:txBody>
      </p:sp>
      <p:pic>
        <p:nvPicPr>
          <p:cNvPr id="5" name="Picture 4">
            <a:extLst>
              <a:ext uri="{FF2B5EF4-FFF2-40B4-BE49-F238E27FC236}">
                <a16:creationId xmlns:a16="http://schemas.microsoft.com/office/drawing/2014/main" id="{3C8B465A-C7E9-7EAE-0644-A8A0DEA6C45A}"/>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71C8EFA9-9F20-8CEB-23D0-26CD5E528C84}"/>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7" name="Table 6">
            <a:extLst>
              <a:ext uri="{FF2B5EF4-FFF2-40B4-BE49-F238E27FC236}">
                <a16:creationId xmlns:a16="http://schemas.microsoft.com/office/drawing/2014/main" id="{A3AD320F-DB29-9EB0-8EDC-4C88846347E1}"/>
              </a:ext>
            </a:extLst>
          </p:cNvPr>
          <p:cNvGraphicFramePr>
            <a:graphicFrameLocks noGrp="1"/>
          </p:cNvGraphicFramePr>
          <p:nvPr>
            <p:extLst>
              <p:ext uri="{D42A27DB-BD31-4B8C-83A1-F6EECF244321}">
                <p14:modId xmlns:p14="http://schemas.microsoft.com/office/powerpoint/2010/main" val="3657821620"/>
              </p:ext>
            </p:extLst>
          </p:nvPr>
        </p:nvGraphicFramePr>
        <p:xfrm>
          <a:off x="1551007" y="2209534"/>
          <a:ext cx="12281371" cy="4823900"/>
        </p:xfrm>
        <a:graphic>
          <a:graphicData uri="http://schemas.openxmlformats.org/drawingml/2006/table">
            <a:tbl>
              <a:tblPr>
                <a:tableStyleId>{073A0DAA-6AF3-43AB-8588-CEC1D06C72B9}</a:tableStyleId>
              </a:tblPr>
              <a:tblGrid>
                <a:gridCol w="3274768">
                  <a:extLst>
                    <a:ext uri="{9D8B030D-6E8A-4147-A177-3AD203B41FA5}">
                      <a16:colId xmlns:a16="http://schemas.microsoft.com/office/drawing/2014/main" val="3859270808"/>
                    </a:ext>
                  </a:extLst>
                </a:gridCol>
                <a:gridCol w="9006603">
                  <a:extLst>
                    <a:ext uri="{9D8B030D-6E8A-4147-A177-3AD203B41FA5}">
                      <a16:colId xmlns:a16="http://schemas.microsoft.com/office/drawing/2014/main" val="1589925247"/>
                    </a:ext>
                  </a:extLst>
                </a:gridCol>
              </a:tblGrid>
              <a:tr h="482390">
                <a:tc>
                  <a:txBody>
                    <a:bodyPr/>
                    <a:lstStyle/>
                    <a:p>
                      <a:pPr algn="ctr" fontAlgn="ctr">
                        <a:buNone/>
                      </a:pPr>
                      <a:r>
                        <a:rPr lang="en-US" sz="2000" b="1" u="none" strike="noStrike" dirty="0">
                          <a:solidFill>
                            <a:schemeClr val="bg1"/>
                          </a:solidFill>
                          <a:effectLst/>
                          <a:latin typeface="Montserrat" pitchFamily="2" charset="0"/>
                        </a:rPr>
                        <a:t>ABBREVIATION</a:t>
                      </a:r>
                      <a:endParaRPr lang="en-US" sz="2000" b="1" i="0" u="none" strike="noStrike" dirty="0">
                        <a:solidFill>
                          <a:schemeClr val="bg1"/>
                        </a:solidFill>
                        <a:effectLst/>
                        <a:latin typeface="Montserrat" pitchFamily="2" charset="0"/>
                      </a:endParaRPr>
                    </a:p>
                  </a:txBody>
                  <a:tcPr marL="45720" marR="45720" anchor="ctr">
                    <a:solidFill>
                      <a:srgbClr val="00843D"/>
                    </a:solidFill>
                  </a:tcPr>
                </a:tc>
                <a:tc>
                  <a:txBody>
                    <a:bodyPr/>
                    <a:lstStyle/>
                    <a:p>
                      <a:pPr algn="ctr" fontAlgn="ctr">
                        <a:buNone/>
                      </a:pPr>
                      <a:r>
                        <a:rPr lang="en-US" sz="2000" b="1" u="none" strike="noStrike" dirty="0">
                          <a:solidFill>
                            <a:schemeClr val="bg1"/>
                          </a:solidFill>
                          <a:effectLst/>
                          <a:latin typeface="Montserrat" pitchFamily="2" charset="0"/>
                        </a:rPr>
                        <a:t>FULL FORM</a:t>
                      </a:r>
                      <a:endParaRPr lang="en-US" sz="2000" b="1" i="0" u="none" strike="noStrike" dirty="0">
                        <a:solidFill>
                          <a:schemeClr val="bg1"/>
                        </a:solidFill>
                        <a:effectLst/>
                        <a:latin typeface="Montserrat" pitchFamily="2" charset="0"/>
                      </a:endParaRPr>
                    </a:p>
                  </a:txBody>
                  <a:tcPr marL="45720" marR="45720" anchor="ctr">
                    <a:solidFill>
                      <a:srgbClr val="00843D"/>
                    </a:solidFill>
                  </a:tcPr>
                </a:tc>
                <a:extLst>
                  <a:ext uri="{0D108BD9-81ED-4DB2-BD59-A6C34878D82A}">
                    <a16:rowId xmlns:a16="http://schemas.microsoft.com/office/drawing/2014/main" val="2155604458"/>
                  </a:ext>
                </a:extLst>
              </a:tr>
              <a:tr h="482390">
                <a:tc>
                  <a:txBody>
                    <a:bodyPr/>
                    <a:lstStyle/>
                    <a:p>
                      <a:pPr algn="ctr" fontAlgn="ctr">
                        <a:buNone/>
                      </a:pPr>
                      <a:r>
                        <a:rPr lang="en-US" sz="2000" u="none" strike="noStrike" dirty="0">
                          <a:effectLst/>
                          <a:latin typeface="Montserrat" pitchFamily="2" charset="0"/>
                        </a:rPr>
                        <a:t>AED</a:t>
                      </a:r>
                      <a:endParaRPr lang="en-US" sz="2000" b="1" i="0" u="none" strike="noStrike" dirty="0">
                        <a:solidFill>
                          <a:srgbClr val="000000"/>
                        </a:solidFill>
                        <a:effectLst/>
                        <a:latin typeface="Montserrat" pitchFamily="2" charset="0"/>
                      </a:endParaRPr>
                    </a:p>
                  </a:txBody>
                  <a:tcPr marL="45720" marR="45720" anchor="ctr"/>
                </a:tc>
                <a:tc>
                  <a:txBody>
                    <a:bodyPr/>
                    <a:lstStyle/>
                    <a:p>
                      <a:pPr algn="ctr" fontAlgn="ctr">
                        <a:buNone/>
                      </a:pPr>
                      <a:r>
                        <a:rPr lang="pt-BR" sz="2000" u="none" strike="noStrike" dirty="0">
                          <a:effectLst/>
                          <a:latin typeface="Montserrat" pitchFamily="2" charset="0"/>
                        </a:rPr>
                        <a:t>UAE Dirham (United Arab Emirates Dirham)</a:t>
                      </a:r>
                      <a:endParaRPr lang="pt-BR" sz="2000" b="0" i="0" u="none" strike="noStrike" dirty="0">
                        <a:solidFill>
                          <a:srgbClr val="000000"/>
                        </a:solidFill>
                        <a:effectLst/>
                        <a:latin typeface="Montserrat" pitchFamily="2" charset="0"/>
                      </a:endParaRPr>
                    </a:p>
                  </a:txBody>
                  <a:tcPr marL="45720" marR="45720" anchor="ctr"/>
                </a:tc>
                <a:extLst>
                  <a:ext uri="{0D108BD9-81ED-4DB2-BD59-A6C34878D82A}">
                    <a16:rowId xmlns:a16="http://schemas.microsoft.com/office/drawing/2014/main" val="514976385"/>
                  </a:ext>
                </a:extLst>
              </a:tr>
              <a:tr h="482390">
                <a:tc>
                  <a:txBody>
                    <a:bodyPr/>
                    <a:lstStyle/>
                    <a:p>
                      <a:pPr algn="ctr" fontAlgn="ctr">
                        <a:buNone/>
                      </a:pPr>
                      <a:r>
                        <a:rPr lang="en-US" sz="2000" u="none" strike="noStrike" dirty="0">
                          <a:effectLst/>
                          <a:latin typeface="Montserrat" pitchFamily="2" charset="0"/>
                        </a:rPr>
                        <a:t>CD</a:t>
                      </a:r>
                      <a:endParaRPr lang="en-US" sz="2000" b="1" i="0" u="none" strike="noStrike" dirty="0">
                        <a:solidFill>
                          <a:srgbClr val="000000"/>
                        </a:solidFill>
                        <a:effectLst/>
                        <a:latin typeface="Montserrat" pitchFamily="2" charset="0"/>
                      </a:endParaRPr>
                    </a:p>
                  </a:txBody>
                  <a:tcPr marL="45720" marR="45720" anchor="ctr"/>
                </a:tc>
                <a:tc>
                  <a:txBody>
                    <a:bodyPr/>
                    <a:lstStyle/>
                    <a:p>
                      <a:pPr algn="ctr" fontAlgn="ctr">
                        <a:buNone/>
                      </a:pPr>
                      <a:r>
                        <a:rPr lang="en-US" sz="2000" u="none" strike="noStrike">
                          <a:effectLst/>
                          <a:latin typeface="Montserrat" pitchFamily="2" charset="0"/>
                        </a:rPr>
                        <a:t>Cabinet Decision</a:t>
                      </a:r>
                      <a:endParaRPr lang="en-US" sz="2000" b="0" i="0" u="none" strike="noStrike">
                        <a:solidFill>
                          <a:srgbClr val="000000"/>
                        </a:solidFill>
                        <a:effectLst/>
                        <a:latin typeface="Montserrat" pitchFamily="2" charset="0"/>
                      </a:endParaRPr>
                    </a:p>
                  </a:txBody>
                  <a:tcPr marL="45720" marR="45720" anchor="ctr"/>
                </a:tc>
                <a:extLst>
                  <a:ext uri="{0D108BD9-81ED-4DB2-BD59-A6C34878D82A}">
                    <a16:rowId xmlns:a16="http://schemas.microsoft.com/office/drawing/2014/main" val="1118068948"/>
                  </a:ext>
                </a:extLst>
              </a:tr>
              <a:tr h="482390">
                <a:tc>
                  <a:txBody>
                    <a:bodyPr/>
                    <a:lstStyle/>
                    <a:p>
                      <a:pPr algn="ctr" fontAlgn="ctr">
                        <a:buNone/>
                      </a:pPr>
                      <a:r>
                        <a:rPr lang="en-US" sz="2000" u="none" strike="noStrike">
                          <a:effectLst/>
                          <a:latin typeface="Montserrat" pitchFamily="2" charset="0"/>
                        </a:rPr>
                        <a:t>CT</a:t>
                      </a:r>
                      <a:endParaRPr lang="en-US" sz="2000" b="1" i="0" u="none" strike="noStrike">
                        <a:solidFill>
                          <a:srgbClr val="000000"/>
                        </a:solidFill>
                        <a:effectLst/>
                        <a:latin typeface="Montserrat" pitchFamily="2" charset="0"/>
                      </a:endParaRPr>
                    </a:p>
                  </a:txBody>
                  <a:tcPr marL="45720" marR="45720" anchor="ctr"/>
                </a:tc>
                <a:tc>
                  <a:txBody>
                    <a:bodyPr/>
                    <a:lstStyle/>
                    <a:p>
                      <a:pPr algn="ctr" fontAlgn="ctr">
                        <a:buNone/>
                      </a:pPr>
                      <a:r>
                        <a:rPr lang="en-US" sz="2000" u="none" strike="noStrike" dirty="0">
                          <a:effectLst/>
                          <a:latin typeface="Montserrat" pitchFamily="2" charset="0"/>
                        </a:rPr>
                        <a:t>Corporate Tax</a:t>
                      </a:r>
                      <a:endParaRPr lang="en-US" sz="2000" b="0" i="0" u="none" strike="noStrike" dirty="0">
                        <a:solidFill>
                          <a:srgbClr val="000000"/>
                        </a:solidFill>
                        <a:effectLst/>
                        <a:latin typeface="Montserrat" pitchFamily="2" charset="0"/>
                      </a:endParaRPr>
                    </a:p>
                  </a:txBody>
                  <a:tcPr marL="45720" marR="45720" anchor="ctr"/>
                </a:tc>
                <a:extLst>
                  <a:ext uri="{0D108BD9-81ED-4DB2-BD59-A6C34878D82A}">
                    <a16:rowId xmlns:a16="http://schemas.microsoft.com/office/drawing/2014/main" val="1005370331"/>
                  </a:ext>
                </a:extLst>
              </a:tr>
              <a:tr h="482390">
                <a:tc>
                  <a:txBody>
                    <a:bodyPr/>
                    <a:lstStyle/>
                    <a:p>
                      <a:pPr algn="ctr" fontAlgn="ctr">
                        <a:buNone/>
                      </a:pPr>
                      <a:r>
                        <a:rPr lang="en-US" sz="2000" u="none" strike="noStrike" dirty="0">
                          <a:effectLst/>
                          <a:latin typeface="Montserrat" pitchFamily="2" charset="0"/>
                        </a:rPr>
                        <a:t>FTA</a:t>
                      </a:r>
                      <a:endParaRPr lang="en-US" sz="2000" b="1" i="0" u="none" strike="noStrike" dirty="0">
                        <a:solidFill>
                          <a:srgbClr val="000000"/>
                        </a:solidFill>
                        <a:effectLst/>
                        <a:latin typeface="Montserrat" pitchFamily="2" charset="0"/>
                      </a:endParaRPr>
                    </a:p>
                  </a:txBody>
                  <a:tcPr marL="45720" marR="45720" anchor="ctr"/>
                </a:tc>
                <a:tc>
                  <a:txBody>
                    <a:bodyPr/>
                    <a:lstStyle/>
                    <a:p>
                      <a:pPr algn="ctr" fontAlgn="ctr">
                        <a:buNone/>
                      </a:pPr>
                      <a:r>
                        <a:rPr lang="en-US" sz="2000" u="none" strike="noStrike" dirty="0">
                          <a:effectLst/>
                          <a:latin typeface="Montserrat" pitchFamily="2" charset="0"/>
                        </a:rPr>
                        <a:t>Federal Tax Authority</a:t>
                      </a:r>
                      <a:endParaRPr lang="en-US" sz="2000" b="0" i="0" u="none" strike="noStrike" dirty="0">
                        <a:solidFill>
                          <a:srgbClr val="000000"/>
                        </a:solidFill>
                        <a:effectLst/>
                        <a:latin typeface="Montserrat" pitchFamily="2" charset="0"/>
                      </a:endParaRPr>
                    </a:p>
                  </a:txBody>
                  <a:tcPr marL="45720" marR="45720" anchor="ctr"/>
                </a:tc>
                <a:extLst>
                  <a:ext uri="{0D108BD9-81ED-4DB2-BD59-A6C34878D82A}">
                    <a16:rowId xmlns:a16="http://schemas.microsoft.com/office/drawing/2014/main" val="143103491"/>
                  </a:ext>
                </a:extLst>
              </a:tr>
              <a:tr h="482390">
                <a:tc>
                  <a:txBody>
                    <a:bodyPr/>
                    <a:lstStyle/>
                    <a:p>
                      <a:pPr algn="ctr" fontAlgn="ctr">
                        <a:buNone/>
                      </a:pPr>
                      <a:r>
                        <a:rPr lang="en-US" sz="2000" u="none" strike="noStrike" dirty="0">
                          <a:effectLst/>
                          <a:latin typeface="Montserrat" pitchFamily="2" charset="0"/>
                        </a:rPr>
                        <a:t>GCC</a:t>
                      </a:r>
                      <a:endParaRPr lang="en-US" sz="2000" b="1" i="0" u="none" strike="noStrike" dirty="0">
                        <a:solidFill>
                          <a:srgbClr val="000000"/>
                        </a:solidFill>
                        <a:effectLst/>
                        <a:latin typeface="Montserrat" pitchFamily="2" charset="0"/>
                      </a:endParaRPr>
                    </a:p>
                  </a:txBody>
                  <a:tcPr marL="45720" marR="45720" anchor="ctr"/>
                </a:tc>
                <a:tc>
                  <a:txBody>
                    <a:bodyPr/>
                    <a:lstStyle/>
                    <a:p>
                      <a:pPr algn="ctr" fontAlgn="ctr">
                        <a:buNone/>
                      </a:pPr>
                      <a:r>
                        <a:rPr lang="en-US" sz="2000" u="none" strike="noStrike" dirty="0">
                          <a:effectLst/>
                          <a:latin typeface="Montserrat" pitchFamily="2" charset="0"/>
                        </a:rPr>
                        <a:t>Gulf Cooperation Council</a:t>
                      </a:r>
                      <a:endParaRPr lang="en-US" sz="2000" b="0" i="0" u="none" strike="noStrike" dirty="0">
                        <a:solidFill>
                          <a:srgbClr val="000000"/>
                        </a:solidFill>
                        <a:effectLst/>
                        <a:latin typeface="Montserrat" pitchFamily="2" charset="0"/>
                      </a:endParaRPr>
                    </a:p>
                  </a:txBody>
                  <a:tcPr marL="45720" marR="45720" anchor="ctr"/>
                </a:tc>
                <a:extLst>
                  <a:ext uri="{0D108BD9-81ED-4DB2-BD59-A6C34878D82A}">
                    <a16:rowId xmlns:a16="http://schemas.microsoft.com/office/drawing/2014/main" val="1200643496"/>
                  </a:ext>
                </a:extLst>
              </a:tr>
              <a:tr h="482390">
                <a:tc>
                  <a:txBody>
                    <a:bodyPr/>
                    <a:lstStyle/>
                    <a:p>
                      <a:pPr algn="ctr" fontAlgn="ctr">
                        <a:buNone/>
                      </a:pPr>
                      <a:r>
                        <a:rPr lang="en-US" sz="2000" u="none" strike="noStrike" dirty="0">
                          <a:effectLst/>
                          <a:latin typeface="Montserrat" pitchFamily="2" charset="0"/>
                        </a:rPr>
                        <a:t>MD</a:t>
                      </a:r>
                      <a:endParaRPr lang="en-US" sz="2000" b="1" i="0" u="none" strike="noStrike" dirty="0">
                        <a:solidFill>
                          <a:srgbClr val="000000"/>
                        </a:solidFill>
                        <a:effectLst/>
                        <a:latin typeface="Montserrat" pitchFamily="2" charset="0"/>
                      </a:endParaRPr>
                    </a:p>
                  </a:txBody>
                  <a:tcPr marL="45720" marR="45720" anchor="ctr"/>
                </a:tc>
                <a:tc>
                  <a:txBody>
                    <a:bodyPr/>
                    <a:lstStyle/>
                    <a:p>
                      <a:pPr algn="ctr" fontAlgn="ctr">
                        <a:buNone/>
                      </a:pPr>
                      <a:r>
                        <a:rPr lang="en-US" sz="2000" u="none" strike="noStrike" dirty="0">
                          <a:effectLst/>
                          <a:latin typeface="Montserrat" pitchFamily="2" charset="0"/>
                        </a:rPr>
                        <a:t>Ministerial Decision</a:t>
                      </a:r>
                      <a:endParaRPr lang="en-US" sz="2000" b="0" i="0" u="none" strike="noStrike" dirty="0">
                        <a:solidFill>
                          <a:srgbClr val="000000"/>
                        </a:solidFill>
                        <a:effectLst/>
                        <a:latin typeface="Montserrat" pitchFamily="2" charset="0"/>
                      </a:endParaRPr>
                    </a:p>
                  </a:txBody>
                  <a:tcPr marL="45720" marR="45720" anchor="ctr"/>
                </a:tc>
                <a:extLst>
                  <a:ext uri="{0D108BD9-81ED-4DB2-BD59-A6C34878D82A}">
                    <a16:rowId xmlns:a16="http://schemas.microsoft.com/office/drawing/2014/main" val="2243777687"/>
                  </a:ext>
                </a:extLst>
              </a:tr>
              <a:tr h="482390">
                <a:tc>
                  <a:txBody>
                    <a:bodyPr/>
                    <a:lstStyle/>
                    <a:p>
                      <a:pPr marL="0" marR="0" lvl="0" indent="0" algn="ctr" defTabSz="914400" eaLnBrk="1" fontAlgn="ctr" latinLnBrk="0" hangingPunct="1">
                        <a:lnSpc>
                          <a:spcPct val="100000"/>
                        </a:lnSpc>
                        <a:spcBef>
                          <a:spcPts val="0"/>
                        </a:spcBef>
                        <a:spcAft>
                          <a:spcPts val="0"/>
                        </a:spcAft>
                        <a:buClrTx/>
                        <a:buSzTx/>
                        <a:buFontTx/>
                        <a:buNone/>
                        <a:tabLst/>
                        <a:defRPr/>
                      </a:pPr>
                      <a:r>
                        <a:rPr lang="en-IN" sz="2000" b="0" u="none" strike="noStrike" dirty="0">
                          <a:solidFill>
                            <a:srgbClr val="000000"/>
                          </a:solidFill>
                          <a:effectLst/>
                          <a:latin typeface="Montserrat" pitchFamily="2" charset="0"/>
                        </a:rPr>
                        <a:t>P</a:t>
                      </a:r>
                      <a:r>
                        <a:rPr lang="en-US" sz="2000" b="0" u="none" strike="noStrike" dirty="0">
                          <a:solidFill>
                            <a:srgbClr val="000000"/>
                          </a:solidFill>
                          <a:effectLst/>
                          <a:latin typeface="Montserrat" pitchFamily="2" charset="0"/>
                        </a:rPr>
                        <a:t>E</a:t>
                      </a:r>
                      <a:endParaRPr lang="en-US" sz="2000" b="0" i="0" u="none" strike="noStrike" dirty="0">
                        <a:solidFill>
                          <a:srgbClr val="000000"/>
                        </a:solidFill>
                        <a:effectLst/>
                        <a:latin typeface="Montserrat" pitchFamily="2" charset="0"/>
                      </a:endParaRPr>
                    </a:p>
                  </a:txBody>
                  <a:tcPr marL="45720" marR="45720" anchor="ctr"/>
                </a:tc>
                <a:tc>
                  <a:txBody>
                    <a:bodyPr/>
                    <a:lstStyle/>
                    <a:p>
                      <a:pPr algn="ctr" fontAlgn="ctr">
                        <a:buNone/>
                      </a:pPr>
                      <a:r>
                        <a:rPr lang="en-IN" sz="2000" b="0" u="none" strike="noStrike" dirty="0">
                          <a:solidFill>
                            <a:srgbClr val="000000"/>
                          </a:solidFill>
                          <a:effectLst/>
                          <a:latin typeface="Montserrat" pitchFamily="2" charset="0"/>
                        </a:rPr>
                        <a:t>Permanent Establishment</a:t>
                      </a:r>
                      <a:endParaRPr lang="en-US" sz="2000" b="0" i="0" u="none" strike="noStrike" dirty="0">
                        <a:solidFill>
                          <a:srgbClr val="000000"/>
                        </a:solidFill>
                        <a:effectLst/>
                        <a:latin typeface="Montserrat" pitchFamily="2" charset="0"/>
                      </a:endParaRPr>
                    </a:p>
                  </a:txBody>
                  <a:tcPr marL="45720" marR="45720" anchor="ctr"/>
                </a:tc>
                <a:extLst>
                  <a:ext uri="{0D108BD9-81ED-4DB2-BD59-A6C34878D82A}">
                    <a16:rowId xmlns:a16="http://schemas.microsoft.com/office/drawing/2014/main" val="3710399141"/>
                  </a:ext>
                </a:extLst>
              </a:tr>
              <a:tr h="482390">
                <a:tc>
                  <a:txBody>
                    <a:bodyPr/>
                    <a:lstStyle/>
                    <a:p>
                      <a:pPr algn="ctr" fontAlgn="ctr">
                        <a:buNone/>
                      </a:pPr>
                      <a:r>
                        <a:rPr lang="en-US" sz="2000" u="none" strike="noStrike" dirty="0">
                          <a:effectLst/>
                          <a:latin typeface="Montserrat" pitchFamily="2" charset="0"/>
                        </a:rPr>
                        <a:t>SBR</a:t>
                      </a:r>
                      <a:endParaRPr lang="en-US" sz="2000" b="1" i="0" u="none" strike="noStrike" dirty="0">
                        <a:solidFill>
                          <a:srgbClr val="000000"/>
                        </a:solidFill>
                        <a:effectLst/>
                        <a:latin typeface="Montserrat" pitchFamily="2" charset="0"/>
                      </a:endParaRPr>
                    </a:p>
                  </a:txBody>
                  <a:tcPr marL="45720" marR="45720" anchor="ctr"/>
                </a:tc>
                <a:tc>
                  <a:txBody>
                    <a:bodyPr/>
                    <a:lstStyle/>
                    <a:p>
                      <a:pPr algn="ctr" fontAlgn="ctr">
                        <a:buNone/>
                      </a:pPr>
                      <a:r>
                        <a:rPr lang="en-US" sz="2000" u="none" strike="noStrike" dirty="0">
                          <a:effectLst/>
                          <a:latin typeface="Montserrat" pitchFamily="2" charset="0"/>
                        </a:rPr>
                        <a:t>Small Business Relief</a:t>
                      </a:r>
                      <a:endParaRPr lang="en-US" sz="2000" b="0" i="0" u="none" strike="noStrike" dirty="0">
                        <a:solidFill>
                          <a:srgbClr val="000000"/>
                        </a:solidFill>
                        <a:effectLst/>
                        <a:latin typeface="Montserrat" pitchFamily="2" charset="0"/>
                      </a:endParaRPr>
                    </a:p>
                  </a:txBody>
                  <a:tcPr marL="45720" marR="45720" anchor="ctr"/>
                </a:tc>
                <a:extLst>
                  <a:ext uri="{0D108BD9-81ED-4DB2-BD59-A6C34878D82A}">
                    <a16:rowId xmlns:a16="http://schemas.microsoft.com/office/drawing/2014/main" val="2004045240"/>
                  </a:ext>
                </a:extLst>
              </a:tr>
              <a:tr h="482390">
                <a:tc>
                  <a:txBody>
                    <a:bodyPr/>
                    <a:lstStyle/>
                    <a:p>
                      <a:pPr algn="ctr" fontAlgn="ctr">
                        <a:buNone/>
                      </a:pPr>
                      <a:r>
                        <a:rPr lang="en-US" sz="2000" u="none" strike="noStrike" dirty="0">
                          <a:effectLst/>
                          <a:latin typeface="Montserrat" pitchFamily="2" charset="0"/>
                        </a:rPr>
                        <a:t>VAT</a:t>
                      </a:r>
                      <a:endParaRPr lang="en-US" sz="2000" b="1" i="0" u="none" strike="noStrike" dirty="0">
                        <a:solidFill>
                          <a:srgbClr val="000000"/>
                        </a:solidFill>
                        <a:effectLst/>
                        <a:latin typeface="Montserrat" pitchFamily="2" charset="0"/>
                      </a:endParaRPr>
                    </a:p>
                  </a:txBody>
                  <a:tcPr marL="45720" marR="45720" anchor="ctr"/>
                </a:tc>
                <a:tc>
                  <a:txBody>
                    <a:bodyPr/>
                    <a:lstStyle/>
                    <a:p>
                      <a:pPr algn="ctr" fontAlgn="ctr">
                        <a:buNone/>
                      </a:pPr>
                      <a:r>
                        <a:rPr lang="en-US" sz="2000" u="none" strike="noStrike" dirty="0">
                          <a:effectLst/>
                          <a:latin typeface="Montserrat" pitchFamily="2" charset="0"/>
                        </a:rPr>
                        <a:t>Value Added Tax</a:t>
                      </a:r>
                      <a:endParaRPr lang="en-US" sz="2000" b="0" i="0" u="none" strike="noStrike" dirty="0">
                        <a:solidFill>
                          <a:srgbClr val="000000"/>
                        </a:solidFill>
                        <a:effectLst/>
                        <a:latin typeface="Montserrat" pitchFamily="2" charset="0"/>
                      </a:endParaRPr>
                    </a:p>
                  </a:txBody>
                  <a:tcPr marL="45720" marR="45720" anchor="ctr"/>
                </a:tc>
                <a:extLst>
                  <a:ext uri="{0D108BD9-81ED-4DB2-BD59-A6C34878D82A}">
                    <a16:rowId xmlns:a16="http://schemas.microsoft.com/office/drawing/2014/main" val="408849418"/>
                  </a:ext>
                </a:extLst>
              </a:tr>
            </a:tbl>
          </a:graphicData>
        </a:graphic>
      </p:graphicFrame>
      <p:sp>
        <p:nvSpPr>
          <p:cNvPr id="9" name="Slide Number Placeholder 8">
            <a:extLst>
              <a:ext uri="{FF2B5EF4-FFF2-40B4-BE49-F238E27FC236}">
                <a16:creationId xmlns:a16="http://schemas.microsoft.com/office/drawing/2014/main" id="{A9CDCC19-90E3-B36F-49D7-A868A06CEBF7}"/>
              </a:ext>
            </a:extLst>
          </p:cNvPr>
          <p:cNvSpPr>
            <a:spLocks noGrp="1"/>
          </p:cNvSpPr>
          <p:nvPr>
            <p:ph type="sldNum" sz="quarter" idx="12"/>
          </p:nvPr>
        </p:nvSpPr>
        <p:spPr/>
        <p:txBody>
          <a:bodyPr/>
          <a:lstStyle/>
          <a:p>
            <a:fld id="{9EEF8FA0-0E28-45DA-A438-FD13269BAD6D}" type="slidenum">
              <a:rPr lang="en-US" smtClean="0"/>
              <a:t>52</a:t>
            </a:fld>
            <a:endParaRPr lang="en-US"/>
          </a:p>
        </p:txBody>
      </p:sp>
    </p:spTree>
    <p:extLst>
      <p:ext uri="{BB962C8B-B14F-4D97-AF65-F5344CB8AC3E}">
        <p14:creationId xmlns:p14="http://schemas.microsoft.com/office/powerpoint/2010/main" val="2224921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A5A5A-E81C-715A-CAFC-16F1E8A0972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7BAB599-E36F-EAC9-ABE3-C0E497A1B36C}"/>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60C54F31-AD9A-CD51-903E-38EFD520FE0C}"/>
              </a:ext>
            </a:extLst>
          </p:cNvPr>
          <p:cNvSpPr/>
          <p:nvPr/>
        </p:nvSpPr>
        <p:spPr>
          <a:xfrm>
            <a:off x="0"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bject 2">
            <a:extLst>
              <a:ext uri="{FF2B5EF4-FFF2-40B4-BE49-F238E27FC236}">
                <a16:creationId xmlns:a16="http://schemas.microsoft.com/office/drawing/2014/main" id="{8531D256-7408-93AE-421E-DDBF15884C9F}"/>
              </a:ext>
            </a:extLst>
          </p:cNvPr>
          <p:cNvSpPr txBox="1">
            <a:spLocks/>
          </p:cNvSpPr>
          <p:nvPr/>
        </p:nvSpPr>
        <p:spPr>
          <a:xfrm>
            <a:off x="3908879" y="3554390"/>
            <a:ext cx="6812643"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kern="0">
                <a:latin typeface="Montserrat" pitchFamily="2" charset="0"/>
              </a:rPr>
              <a:t>About Us</a:t>
            </a:r>
            <a:endParaRPr lang="en-GB" sz="6600" kern="0" dirty="0">
              <a:latin typeface="Montserrat" pitchFamily="2" charset="0"/>
            </a:endParaRPr>
          </a:p>
        </p:txBody>
      </p:sp>
      <p:sp>
        <p:nvSpPr>
          <p:cNvPr id="2" name="Slide Number Placeholder 1">
            <a:extLst>
              <a:ext uri="{FF2B5EF4-FFF2-40B4-BE49-F238E27FC236}">
                <a16:creationId xmlns:a16="http://schemas.microsoft.com/office/drawing/2014/main" id="{A12BA267-A293-9B39-9E57-3C8A2BD3212E}"/>
              </a:ext>
            </a:extLst>
          </p:cNvPr>
          <p:cNvSpPr>
            <a:spLocks noGrp="1"/>
          </p:cNvSpPr>
          <p:nvPr>
            <p:ph type="sldNum" sz="quarter" idx="12"/>
          </p:nvPr>
        </p:nvSpPr>
        <p:spPr/>
        <p:txBody>
          <a:bodyPr/>
          <a:lstStyle/>
          <a:p>
            <a:fld id="{9EEF8FA0-0E28-45DA-A438-FD13269BAD6D}" type="slidenum">
              <a:rPr lang="en-US" smtClean="0"/>
              <a:t>53</a:t>
            </a:fld>
            <a:endParaRPr lang="en-US"/>
          </a:p>
        </p:txBody>
      </p:sp>
    </p:spTree>
    <p:extLst>
      <p:ext uri="{BB962C8B-B14F-4D97-AF65-F5344CB8AC3E}">
        <p14:creationId xmlns:p14="http://schemas.microsoft.com/office/powerpoint/2010/main" val="14596625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6F4E352-92EF-A778-C80F-BCD258309190}"/>
              </a:ext>
            </a:extLst>
          </p:cNvPr>
          <p:cNvPicPr>
            <a:picLocks noChangeAspect="1"/>
          </p:cNvPicPr>
          <p:nvPr/>
        </p:nvPicPr>
        <p:blipFill>
          <a:blip r:embed="rId3">
            <a:grayscl/>
          </a:blip>
          <a:srcRect t="13811" b="47304"/>
          <a:stretch>
            <a:fillRect/>
          </a:stretch>
        </p:blipFill>
        <p:spPr>
          <a:xfrm>
            <a:off x="0" y="0"/>
            <a:ext cx="14630400" cy="3200060"/>
          </a:xfrm>
          <a:prstGeom prst="rect">
            <a:avLst/>
          </a:prstGeom>
        </p:spPr>
      </p:pic>
      <p:sp>
        <p:nvSpPr>
          <p:cNvPr id="21" name="Title 2"/>
          <p:cNvSpPr txBox="1">
            <a:spLocks/>
          </p:cNvSpPr>
          <p:nvPr/>
        </p:nvSpPr>
        <p:spPr>
          <a:xfrm>
            <a:off x="658391" y="1201395"/>
            <a:ext cx="7632001"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defTabSz="914400"/>
            <a:r>
              <a:rPr lang="en-US" sz="6600" b="1" dirty="0">
                <a:solidFill>
                  <a:srgbClr val="00843D"/>
                </a:solidFill>
                <a:latin typeface="Montserrat" pitchFamily="2" charset="0"/>
                <a:ea typeface="Nirmala UI" panose="020B0502040204020203" pitchFamily="34" charset="0"/>
                <a:cs typeface="Nirmala UI" panose="020B0502040204020203" pitchFamily="34" charset="0"/>
              </a:rPr>
              <a:t>About us</a:t>
            </a:r>
          </a:p>
        </p:txBody>
      </p:sp>
      <p:grpSp>
        <p:nvGrpSpPr>
          <p:cNvPr id="13" name="Group 12">
            <a:extLst>
              <a:ext uri="{FF2B5EF4-FFF2-40B4-BE49-F238E27FC236}">
                <a16:creationId xmlns:a16="http://schemas.microsoft.com/office/drawing/2014/main" id="{BAEB46A1-5FD9-DE48-D6D0-2F1A1CF81BA0}"/>
              </a:ext>
            </a:extLst>
          </p:cNvPr>
          <p:cNvGrpSpPr/>
          <p:nvPr/>
        </p:nvGrpSpPr>
        <p:grpSpPr>
          <a:xfrm>
            <a:off x="8290392" y="6145020"/>
            <a:ext cx="4309242" cy="1676647"/>
            <a:chOff x="8057934" y="5722862"/>
            <a:chExt cx="4375512" cy="1676647"/>
          </a:xfrm>
        </p:grpSpPr>
        <p:pic>
          <p:nvPicPr>
            <p:cNvPr id="41" name="Picture 40"/>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746338" y="5722862"/>
              <a:ext cx="998701" cy="674797"/>
            </a:xfrm>
            <a:prstGeom prst="rect">
              <a:avLst/>
            </a:prstGeom>
          </p:spPr>
        </p:pic>
        <p:sp>
          <p:nvSpPr>
            <p:cNvPr id="42" name="Rectangle 41"/>
            <p:cNvSpPr/>
            <p:nvPr/>
          </p:nvSpPr>
          <p:spPr>
            <a:xfrm>
              <a:off x="8057934" y="6858930"/>
              <a:ext cx="4375512" cy="540579"/>
            </a:xfrm>
            <a:prstGeom prst="rect">
              <a:avLst/>
            </a:prstGeom>
            <a:noFill/>
            <a:ln w="9525">
              <a:solidFill>
                <a:srgbClr val="008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kern="0" dirty="0">
                  <a:solidFill>
                    <a:schemeClr val="tx1"/>
                  </a:solidFill>
                  <a:latin typeface="Montserrat" pitchFamily="2" charset="0"/>
                  <a:cs typeface="Calibri" panose="020F0502020204030204" pitchFamily="34" charset="0"/>
                </a:rPr>
                <a:t>“To provide solutions with </a:t>
              </a:r>
            </a:p>
            <a:p>
              <a:pPr algn="ctr"/>
              <a:r>
                <a:rPr lang="en-US" sz="1400" kern="0" dirty="0">
                  <a:solidFill>
                    <a:schemeClr val="tx1"/>
                  </a:solidFill>
                  <a:latin typeface="Montserrat" pitchFamily="2" charset="0"/>
                  <a:cs typeface="Calibri" panose="020F0502020204030204" pitchFamily="34" charset="0"/>
                </a:rPr>
                <a:t>Honesty and Customer Satisfaction”</a:t>
              </a:r>
              <a:endParaRPr lang="en-IN" sz="1400" kern="0" dirty="0">
                <a:solidFill>
                  <a:schemeClr val="tx1"/>
                </a:solidFill>
                <a:latin typeface="Montserrat" pitchFamily="2" charset="0"/>
                <a:cs typeface="Calibri" panose="020F0502020204030204" pitchFamily="34" charset="0"/>
              </a:endParaRPr>
            </a:p>
          </p:txBody>
        </p:sp>
        <p:sp>
          <p:nvSpPr>
            <p:cNvPr id="43" name="Round Diagonal Corner Rectangle 42"/>
            <p:cNvSpPr/>
            <p:nvPr/>
          </p:nvSpPr>
          <p:spPr>
            <a:xfrm>
              <a:off x="9180088" y="6491752"/>
              <a:ext cx="2131200" cy="397440"/>
            </a:xfrm>
            <a:prstGeom prst="round2DiagRect">
              <a:avLst>
                <a:gd name="adj1" fmla="val 16667"/>
                <a:gd name="adj2" fmla="val 33375"/>
              </a:avLst>
            </a:prstGeom>
            <a:solidFill>
              <a:srgbClr val="008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chemeClr val="bg1"/>
                  </a:solidFill>
                  <a:latin typeface="Montserrat" pitchFamily="2" charset="0"/>
                  <a:cs typeface="Calibri" panose="020F0502020204030204" pitchFamily="34" charset="0"/>
                </a:rPr>
                <a:t>VISION</a:t>
              </a:r>
            </a:p>
          </p:txBody>
        </p:sp>
      </p:grpSp>
      <p:grpSp>
        <p:nvGrpSpPr>
          <p:cNvPr id="11" name="Group 10">
            <a:extLst>
              <a:ext uri="{FF2B5EF4-FFF2-40B4-BE49-F238E27FC236}">
                <a16:creationId xmlns:a16="http://schemas.microsoft.com/office/drawing/2014/main" id="{15D075D3-EBD2-8283-463A-F67EA27E3A11}"/>
              </a:ext>
            </a:extLst>
          </p:cNvPr>
          <p:cNvGrpSpPr/>
          <p:nvPr/>
        </p:nvGrpSpPr>
        <p:grpSpPr>
          <a:xfrm>
            <a:off x="1196044" y="6120575"/>
            <a:ext cx="3997906" cy="1673125"/>
            <a:chOff x="2265890" y="5525491"/>
            <a:chExt cx="4525045" cy="1874018"/>
          </a:xfrm>
        </p:grpSpPr>
        <p:pic>
          <p:nvPicPr>
            <p:cNvPr id="44" name="Picture 43"/>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98162" y="5525491"/>
              <a:ext cx="860499" cy="858241"/>
            </a:xfrm>
            <a:prstGeom prst="rect">
              <a:avLst/>
            </a:prstGeom>
          </p:spPr>
        </p:pic>
        <p:sp>
          <p:nvSpPr>
            <p:cNvPr id="45" name="Rectangle 44"/>
            <p:cNvSpPr/>
            <p:nvPr/>
          </p:nvSpPr>
          <p:spPr>
            <a:xfrm>
              <a:off x="2265890" y="6858930"/>
              <a:ext cx="4525045" cy="540579"/>
            </a:xfrm>
            <a:prstGeom prst="rect">
              <a:avLst/>
            </a:prstGeom>
            <a:noFill/>
            <a:ln w="9525">
              <a:solidFill>
                <a:srgbClr val="008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kern="0" dirty="0">
                  <a:solidFill>
                    <a:schemeClr val="tx1"/>
                  </a:solidFill>
                  <a:latin typeface="Montserrat" pitchFamily="2" charset="0"/>
                  <a:cs typeface="Calibri" panose="020F0502020204030204" pitchFamily="34" charset="0"/>
                </a:rPr>
                <a:t>"We grow with the growth of our clients"</a:t>
              </a:r>
            </a:p>
          </p:txBody>
        </p:sp>
        <p:sp>
          <p:nvSpPr>
            <p:cNvPr id="46" name="Round Diagonal Corner Rectangle 45"/>
            <p:cNvSpPr/>
            <p:nvPr/>
          </p:nvSpPr>
          <p:spPr>
            <a:xfrm>
              <a:off x="3462811" y="6491752"/>
              <a:ext cx="2131200" cy="398035"/>
            </a:xfrm>
            <a:prstGeom prst="round2DiagRect">
              <a:avLst>
                <a:gd name="adj1" fmla="val 16667"/>
                <a:gd name="adj2" fmla="val 33375"/>
              </a:avLst>
            </a:prstGeom>
            <a:solidFill>
              <a:srgbClr val="008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chemeClr val="bg1"/>
                  </a:solidFill>
                  <a:latin typeface="Montserrat" pitchFamily="2" charset="0"/>
                  <a:cs typeface="Calibri" panose="020F0502020204030204" pitchFamily="34" charset="0"/>
                </a:rPr>
                <a:t>MISSION</a:t>
              </a:r>
            </a:p>
          </p:txBody>
        </p:sp>
      </p:grpSp>
      <p:grpSp>
        <p:nvGrpSpPr>
          <p:cNvPr id="9" name="Group 8">
            <a:extLst>
              <a:ext uri="{FF2B5EF4-FFF2-40B4-BE49-F238E27FC236}">
                <a16:creationId xmlns:a16="http://schemas.microsoft.com/office/drawing/2014/main" id="{03CF05ED-0BF1-2440-B09B-29F7B5DA8559}"/>
              </a:ext>
            </a:extLst>
          </p:cNvPr>
          <p:cNvGrpSpPr/>
          <p:nvPr/>
        </p:nvGrpSpPr>
        <p:grpSpPr>
          <a:xfrm>
            <a:off x="7689481" y="3508054"/>
            <a:ext cx="5717277" cy="1036915"/>
            <a:chOff x="7886400" y="1810544"/>
            <a:chExt cx="5717277" cy="1036915"/>
          </a:xfrm>
        </p:grpSpPr>
        <p:sp>
          <p:nvSpPr>
            <p:cNvPr id="23" name="object 3"/>
            <p:cNvSpPr txBox="1"/>
            <p:nvPr/>
          </p:nvSpPr>
          <p:spPr>
            <a:xfrm>
              <a:off x="9083781" y="2163177"/>
              <a:ext cx="3963954" cy="230063"/>
            </a:xfrm>
            <a:prstGeom prst="rect">
              <a:avLst/>
            </a:prstGeom>
          </p:spPr>
          <p:txBody>
            <a:bodyPr vert="horz" wrap="square" lIns="0" tIns="14478" rIns="0" bIns="0" rtlCol="0">
              <a:spAutoFit/>
            </a:bodyPr>
            <a:lstStyle/>
            <a:p>
              <a:pPr marL="15240" marR="6096" indent="-15240">
                <a:spcBef>
                  <a:spcPts val="114"/>
                </a:spcBef>
              </a:pPr>
              <a:r>
                <a:rPr lang="en-US" sz="1400" spc="-6" dirty="0">
                  <a:solidFill>
                    <a:srgbClr val="585858"/>
                  </a:solidFill>
                  <a:latin typeface="Montserrat" pitchFamily="2" charset="0"/>
                  <a:cs typeface="Calibri" panose="020F0502020204030204" pitchFamily="34" charset="0"/>
                </a:rPr>
                <a:t>Professional Team of over 150 members.</a:t>
              </a:r>
              <a:endParaRPr sz="1400" dirty="0">
                <a:latin typeface="Montserrat" pitchFamily="2" charset="0"/>
                <a:cs typeface="Calibri" panose="020F0502020204030204" pitchFamily="34" charset="0"/>
              </a:endParaRPr>
            </a:p>
          </p:txBody>
        </p:sp>
        <p:pic>
          <p:nvPicPr>
            <p:cNvPr id="28" name="Picture 2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109369" y="1958974"/>
              <a:ext cx="647205" cy="713533"/>
            </a:xfrm>
            <a:prstGeom prst="rect">
              <a:avLst/>
            </a:prstGeom>
          </p:spPr>
        </p:pic>
        <p:sp>
          <p:nvSpPr>
            <p:cNvPr id="48" name="Rounded Rectangle 47"/>
            <p:cNvSpPr/>
            <p:nvPr/>
          </p:nvSpPr>
          <p:spPr>
            <a:xfrm>
              <a:off x="7886400" y="1810544"/>
              <a:ext cx="5717277" cy="1036915"/>
            </a:xfrm>
            <a:prstGeom prst="roundRect">
              <a:avLst/>
            </a:prstGeom>
            <a:noFill/>
            <a:ln w="38100">
              <a:solidFill>
                <a:srgbClr val="008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ontserrat" pitchFamily="2" charset="0"/>
              </a:endParaRPr>
            </a:p>
          </p:txBody>
        </p:sp>
      </p:grpSp>
      <p:grpSp>
        <p:nvGrpSpPr>
          <p:cNvPr id="2" name="Group 1">
            <a:extLst>
              <a:ext uri="{FF2B5EF4-FFF2-40B4-BE49-F238E27FC236}">
                <a16:creationId xmlns:a16="http://schemas.microsoft.com/office/drawing/2014/main" id="{F41A61B6-9226-D342-EBD6-C3DBAD6D4D34}"/>
              </a:ext>
            </a:extLst>
          </p:cNvPr>
          <p:cNvGrpSpPr/>
          <p:nvPr/>
        </p:nvGrpSpPr>
        <p:grpSpPr>
          <a:xfrm>
            <a:off x="7689481" y="4793253"/>
            <a:ext cx="5717277" cy="1036915"/>
            <a:chOff x="7886400" y="2963946"/>
            <a:chExt cx="5717277" cy="1036915"/>
          </a:xfrm>
        </p:grpSpPr>
        <p:sp>
          <p:nvSpPr>
            <p:cNvPr id="26" name="object 5"/>
            <p:cNvSpPr txBox="1"/>
            <p:nvPr/>
          </p:nvSpPr>
          <p:spPr>
            <a:xfrm>
              <a:off x="9234253" y="3310379"/>
              <a:ext cx="3914326" cy="230063"/>
            </a:xfrm>
            <a:prstGeom prst="rect">
              <a:avLst/>
            </a:prstGeom>
          </p:spPr>
          <p:txBody>
            <a:bodyPr vert="horz" wrap="square" lIns="0" tIns="14478" rIns="0" bIns="0" rtlCol="0">
              <a:spAutoFit/>
            </a:bodyPr>
            <a:lstStyle/>
            <a:p>
              <a:pPr>
                <a:spcBef>
                  <a:spcPts val="114"/>
                </a:spcBef>
              </a:pPr>
              <a:r>
                <a:rPr lang="en-US" sz="1400" spc="-6" dirty="0">
                  <a:solidFill>
                    <a:srgbClr val="585858"/>
                  </a:solidFill>
                  <a:latin typeface="Montserrat" pitchFamily="2" charset="0"/>
                  <a:cs typeface="Calibri" panose="020F0502020204030204" pitchFamily="34" charset="0"/>
                </a:rPr>
                <a:t>1</a:t>
              </a:r>
              <a:r>
                <a:rPr sz="1400" spc="-6" dirty="0">
                  <a:solidFill>
                    <a:srgbClr val="585858"/>
                  </a:solidFill>
                  <a:latin typeface="Montserrat" pitchFamily="2" charset="0"/>
                  <a:cs typeface="Calibri" panose="020F0502020204030204" pitchFamily="34" charset="0"/>
                </a:rPr>
                <a:t>00+</a:t>
              </a:r>
              <a:r>
                <a:rPr sz="1400" spc="-72" dirty="0">
                  <a:solidFill>
                    <a:srgbClr val="585858"/>
                  </a:solidFill>
                  <a:latin typeface="Montserrat" pitchFamily="2" charset="0"/>
                  <a:cs typeface="Calibri" panose="020F0502020204030204" pitchFamily="34" charset="0"/>
                </a:rPr>
                <a:t> </a:t>
              </a:r>
              <a:r>
                <a:rPr sz="1400" spc="-6" dirty="0">
                  <a:solidFill>
                    <a:srgbClr val="585858"/>
                  </a:solidFill>
                  <a:latin typeface="Montserrat" pitchFamily="2" charset="0"/>
                  <a:cs typeface="Calibri" panose="020F0502020204030204" pitchFamily="34" charset="0"/>
                </a:rPr>
                <a:t>customers</a:t>
              </a:r>
              <a:r>
                <a:rPr lang="en-US" sz="1400" dirty="0">
                  <a:latin typeface="Montserrat" pitchFamily="2" charset="0"/>
                  <a:cs typeface="Calibri" panose="020F0502020204030204" pitchFamily="34" charset="0"/>
                </a:rPr>
                <a:t> </a:t>
              </a:r>
              <a:r>
                <a:rPr lang="en-IN" sz="1400" spc="-13" dirty="0">
                  <a:solidFill>
                    <a:srgbClr val="585858"/>
                  </a:solidFill>
                  <a:latin typeface="Montserrat" pitchFamily="2" charset="0"/>
                  <a:cs typeface="Calibri" panose="020F0502020204030204" pitchFamily="34" charset="0"/>
                </a:rPr>
                <a:t>across the globe</a:t>
              </a:r>
              <a:r>
                <a:rPr sz="1400" spc="-13" dirty="0">
                  <a:solidFill>
                    <a:srgbClr val="585858"/>
                  </a:solidFill>
                  <a:latin typeface="Montserrat" pitchFamily="2" charset="0"/>
                  <a:cs typeface="Calibri" panose="020F0502020204030204" pitchFamily="34" charset="0"/>
                </a:rPr>
                <a:t>.</a:t>
              </a:r>
              <a:endParaRPr sz="1400" dirty="0">
                <a:latin typeface="Montserrat" pitchFamily="2" charset="0"/>
                <a:cs typeface="Calibri" panose="020F0502020204030204" pitchFamily="34" charset="0"/>
              </a:endParaRPr>
            </a:p>
          </p:txBody>
        </p:sp>
        <p:pic>
          <p:nvPicPr>
            <p:cNvPr id="30" name="Picture 29"/>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53193" y="3176212"/>
              <a:ext cx="1012025" cy="633760"/>
            </a:xfrm>
            <a:prstGeom prst="rect">
              <a:avLst/>
            </a:prstGeom>
          </p:spPr>
        </p:pic>
        <p:sp>
          <p:nvSpPr>
            <p:cNvPr id="49" name="Rounded Rectangle 48"/>
            <p:cNvSpPr/>
            <p:nvPr/>
          </p:nvSpPr>
          <p:spPr>
            <a:xfrm>
              <a:off x="7886400" y="2963946"/>
              <a:ext cx="5717277" cy="1036915"/>
            </a:xfrm>
            <a:prstGeom prst="roundRect">
              <a:avLst/>
            </a:prstGeom>
            <a:noFill/>
            <a:ln w="38100">
              <a:solidFill>
                <a:srgbClr val="008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ontserrat" pitchFamily="2" charset="0"/>
              </a:endParaRPr>
            </a:p>
          </p:txBody>
        </p:sp>
      </p:grpSp>
      <p:grpSp>
        <p:nvGrpSpPr>
          <p:cNvPr id="10" name="Group 9">
            <a:extLst>
              <a:ext uri="{FF2B5EF4-FFF2-40B4-BE49-F238E27FC236}">
                <a16:creationId xmlns:a16="http://schemas.microsoft.com/office/drawing/2014/main" id="{448C0A8D-6760-58E7-5935-6783BFFD1C2A}"/>
              </a:ext>
            </a:extLst>
          </p:cNvPr>
          <p:cNvGrpSpPr/>
          <p:nvPr/>
        </p:nvGrpSpPr>
        <p:grpSpPr>
          <a:xfrm>
            <a:off x="871487" y="4830185"/>
            <a:ext cx="5476044" cy="963050"/>
            <a:chOff x="4661426" y="4188665"/>
            <a:chExt cx="6195091" cy="963050"/>
          </a:xfrm>
        </p:grpSpPr>
        <p:sp>
          <p:nvSpPr>
            <p:cNvPr id="25" name="object 3"/>
            <p:cNvSpPr txBox="1"/>
            <p:nvPr/>
          </p:nvSpPr>
          <p:spPr>
            <a:xfrm>
              <a:off x="5817434" y="4448124"/>
              <a:ext cx="4876738" cy="445507"/>
            </a:xfrm>
            <a:prstGeom prst="rect">
              <a:avLst/>
            </a:prstGeom>
          </p:spPr>
          <p:txBody>
            <a:bodyPr vert="horz" wrap="square" lIns="0" tIns="14478" rIns="0" bIns="0" rtlCol="0" anchor="ctr">
              <a:spAutoFit/>
            </a:bodyPr>
            <a:lstStyle/>
            <a:p>
              <a:pPr marL="15240" marR="6096" indent="-15240">
                <a:spcBef>
                  <a:spcPts val="114"/>
                </a:spcBef>
              </a:pPr>
              <a:r>
                <a:rPr lang="en-US" sz="1400" spc="-6" dirty="0">
                  <a:solidFill>
                    <a:srgbClr val="585858"/>
                  </a:solidFill>
                  <a:latin typeface="Montserrat" pitchFamily="2" charset="0"/>
                  <a:cs typeface="Calibri" panose="020F0502020204030204" pitchFamily="34" charset="0"/>
                </a:rPr>
                <a:t>Presence in UAE &amp; India (Delhi, Mumbai, Dehradun)</a:t>
              </a:r>
              <a:endParaRPr sz="1400" dirty="0">
                <a:latin typeface="Montserrat" pitchFamily="2" charset="0"/>
                <a:cs typeface="Calibri" panose="020F0502020204030204" pitchFamily="34" charset="0"/>
              </a:endParaRPr>
            </a:p>
          </p:txBody>
        </p:sp>
        <p:pic>
          <p:nvPicPr>
            <p:cNvPr id="29" name="Picture 2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68551" y="4329274"/>
              <a:ext cx="698026" cy="646320"/>
            </a:xfrm>
            <a:prstGeom prst="rect">
              <a:avLst/>
            </a:prstGeom>
          </p:spPr>
        </p:pic>
        <p:sp>
          <p:nvSpPr>
            <p:cNvPr id="50" name="Rounded Rectangle 49"/>
            <p:cNvSpPr/>
            <p:nvPr/>
          </p:nvSpPr>
          <p:spPr>
            <a:xfrm>
              <a:off x="4661426" y="4188665"/>
              <a:ext cx="6195091" cy="963050"/>
            </a:xfrm>
            <a:prstGeom prst="roundRect">
              <a:avLst/>
            </a:prstGeom>
            <a:noFill/>
            <a:ln w="38100">
              <a:solidFill>
                <a:srgbClr val="008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ontserrat" pitchFamily="2" charset="0"/>
              </a:endParaRPr>
            </a:p>
          </p:txBody>
        </p:sp>
      </p:grpSp>
      <p:grpSp>
        <p:nvGrpSpPr>
          <p:cNvPr id="7" name="Group 6">
            <a:extLst>
              <a:ext uri="{FF2B5EF4-FFF2-40B4-BE49-F238E27FC236}">
                <a16:creationId xmlns:a16="http://schemas.microsoft.com/office/drawing/2014/main" id="{24E67162-D185-4F4E-D83D-F95ADED8A33A}"/>
              </a:ext>
            </a:extLst>
          </p:cNvPr>
          <p:cNvGrpSpPr/>
          <p:nvPr/>
        </p:nvGrpSpPr>
        <p:grpSpPr>
          <a:xfrm>
            <a:off x="871488" y="3508054"/>
            <a:ext cx="5476043" cy="1036915"/>
            <a:chOff x="1528957" y="1810544"/>
            <a:chExt cx="5476043" cy="1036915"/>
          </a:xfrm>
        </p:grpSpPr>
        <p:pic>
          <p:nvPicPr>
            <p:cNvPr id="27" name="Picture 26"/>
            <p:cNvPicPr>
              <a:picLocks noChangeAspect="1"/>
            </p:cNvPicPr>
            <p:nvPr/>
          </p:nvPicPr>
          <p:blipFill>
            <a:blip r:embed="rId9" cstate="print">
              <a:duotone>
                <a:schemeClr val="accent1">
                  <a:shade val="45000"/>
                  <a:satMod val="135000"/>
                </a:schemeClr>
                <a:prstClr val="white"/>
              </a:duotone>
              <a:extLst>
                <a:ext uri="{BEBA8EAE-BF5A-486C-A8C5-ECC9F3942E4B}">
                  <a14:imgProps xmlns:a14="http://schemas.microsoft.com/office/drawing/2010/main">
                    <a14:imgLayer r:embed="rId10">
                      <a14:imgEffect>
                        <a14:colorTemperature colorTemp="6580"/>
                      </a14:imgEffect>
                      <a14:imgEffect>
                        <a14:saturation sat="144000"/>
                      </a14:imgEffect>
                    </a14:imgLayer>
                  </a14:imgProps>
                </a:ext>
                <a:ext uri="{28A0092B-C50C-407E-A947-70E740481C1C}">
                  <a14:useLocalDpi xmlns:a14="http://schemas.microsoft.com/office/drawing/2010/main" val="0"/>
                </a:ext>
              </a:extLst>
            </a:blip>
            <a:stretch>
              <a:fillRect/>
            </a:stretch>
          </p:blipFill>
          <p:spPr>
            <a:xfrm>
              <a:off x="1667855" y="2012395"/>
              <a:ext cx="610675" cy="610675"/>
            </a:xfrm>
            <a:prstGeom prst="rect">
              <a:avLst/>
            </a:prstGeom>
          </p:spPr>
        </p:pic>
        <p:sp>
          <p:nvSpPr>
            <p:cNvPr id="8" name="Rounded Rectangle 7"/>
            <p:cNvSpPr/>
            <p:nvPr/>
          </p:nvSpPr>
          <p:spPr>
            <a:xfrm>
              <a:off x="1528957" y="1810544"/>
              <a:ext cx="5476043" cy="1036915"/>
            </a:xfrm>
            <a:prstGeom prst="roundRect">
              <a:avLst/>
            </a:prstGeom>
            <a:noFill/>
            <a:ln w="38100">
              <a:solidFill>
                <a:srgbClr val="0084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Montserrat" pitchFamily="2" charset="0"/>
              </a:endParaRPr>
            </a:p>
          </p:txBody>
        </p:sp>
        <p:sp>
          <p:nvSpPr>
            <p:cNvPr id="33" name="object 5"/>
            <p:cNvSpPr txBox="1"/>
            <p:nvPr/>
          </p:nvSpPr>
          <p:spPr>
            <a:xfrm>
              <a:off x="2437052" y="1996452"/>
              <a:ext cx="4521651" cy="660950"/>
            </a:xfrm>
            <a:prstGeom prst="rect">
              <a:avLst/>
            </a:prstGeom>
          </p:spPr>
          <p:txBody>
            <a:bodyPr vert="horz" wrap="square" lIns="0" tIns="14478" rIns="0" bIns="0" rtlCol="0">
              <a:spAutoFit/>
            </a:bodyPr>
            <a:lstStyle/>
            <a:p>
              <a:pPr>
                <a:spcBef>
                  <a:spcPts val="114"/>
                </a:spcBef>
              </a:pPr>
              <a:r>
                <a:rPr lang="en-US" sz="1400" spc="-6" dirty="0">
                  <a:solidFill>
                    <a:srgbClr val="585858"/>
                  </a:solidFill>
                  <a:latin typeface="Montserrat" pitchFamily="2" charset="0"/>
                  <a:cs typeface="Calibri" panose="020F0502020204030204" pitchFamily="34" charset="0"/>
                </a:rPr>
                <a:t>Founded in 1984, the firm has grown consistently over four decades to become a recognized tax advisory practice</a:t>
              </a:r>
              <a:endParaRPr sz="1400" dirty="0">
                <a:latin typeface="Montserrat" pitchFamily="2" charset="0"/>
                <a:cs typeface="Calibri" panose="020F0502020204030204" pitchFamily="34" charset="0"/>
              </a:endParaRPr>
            </a:p>
          </p:txBody>
        </p:sp>
      </p:grpSp>
      <p:sp>
        <p:nvSpPr>
          <p:cNvPr id="3" name="Slide Number Placeholder 2">
            <a:extLst>
              <a:ext uri="{FF2B5EF4-FFF2-40B4-BE49-F238E27FC236}">
                <a16:creationId xmlns:a16="http://schemas.microsoft.com/office/drawing/2014/main" id="{807597E5-7C28-BE8D-516B-FDF68AC7C11E}"/>
              </a:ext>
            </a:extLst>
          </p:cNvPr>
          <p:cNvSpPr>
            <a:spLocks noGrp="1"/>
          </p:cNvSpPr>
          <p:nvPr>
            <p:ph type="sldNum" sz="quarter" idx="12"/>
          </p:nvPr>
        </p:nvSpPr>
        <p:spPr/>
        <p:txBody>
          <a:bodyPr/>
          <a:lstStyle/>
          <a:p>
            <a:fld id="{1161D58B-7DF0-4B58-8AEE-AE0316A5499A}" type="slidenum">
              <a:rPr lang="en-US" smtClean="0"/>
              <a:pPr/>
              <a:t>54</a:t>
            </a:fld>
            <a:endParaRPr lang="en-US" dirty="0"/>
          </a:p>
        </p:txBody>
      </p:sp>
      <p:pic>
        <p:nvPicPr>
          <p:cNvPr id="5" name="Picture 4">
            <a:extLst>
              <a:ext uri="{FF2B5EF4-FFF2-40B4-BE49-F238E27FC236}">
                <a16:creationId xmlns:a16="http://schemas.microsoft.com/office/drawing/2014/main" id="{356DA68F-580D-0B55-DF4A-3831004D0AC3}"/>
              </a:ext>
            </a:extLst>
          </p:cNvPr>
          <p:cNvPicPr>
            <a:picLocks noChangeAspect="1"/>
          </p:cNvPicPr>
          <p:nvPr/>
        </p:nvPicPr>
        <p:blipFill>
          <a:blip r:embed="rId11"/>
          <a:stretch>
            <a:fillRect/>
          </a:stretch>
        </p:blipFill>
        <p:spPr>
          <a:xfrm>
            <a:off x="11045542" y="184323"/>
            <a:ext cx="3421601" cy="1042202"/>
          </a:xfrm>
          <a:prstGeom prst="rect">
            <a:avLst/>
          </a:prstGeom>
        </p:spPr>
      </p:pic>
      <p:sp>
        <p:nvSpPr>
          <p:cNvPr id="15" name="TextBox 14">
            <a:extLst>
              <a:ext uri="{FF2B5EF4-FFF2-40B4-BE49-F238E27FC236}">
                <a16:creationId xmlns:a16="http://schemas.microsoft.com/office/drawing/2014/main" id="{1233B156-E6C6-2BEE-D045-1050EA76AEE1}"/>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solidFill>
                  <a:schemeClr val="bg1"/>
                </a:solidFill>
                <a:latin typeface="Montserrat" pitchFamily="2" charset="0"/>
              </a:rPr>
              <a:t>INDIA  |  UAE</a:t>
            </a:r>
          </a:p>
        </p:txBody>
      </p:sp>
    </p:spTree>
    <p:extLst>
      <p:ext uri="{BB962C8B-B14F-4D97-AF65-F5344CB8AC3E}">
        <p14:creationId xmlns:p14="http://schemas.microsoft.com/office/powerpoint/2010/main" val="4034465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name="Slide 10">
    <p:spTree>
      <p:nvGrpSpPr>
        <p:cNvPr id="1" name=""/>
        <p:cNvGrpSpPr/>
        <p:nvPr/>
      </p:nvGrpSpPr>
      <p:grpSpPr>
        <a:xfrm>
          <a:off x="0" y="0"/>
          <a:ext cx="0" cy="0"/>
          <a:chOff x="0" y="0"/>
          <a:chExt cx="0" cy="0"/>
        </a:xfrm>
      </p:grpSpPr>
      <p:sp>
        <p:nvSpPr>
          <p:cNvPr id="4" name="Text 2"/>
          <p:cNvSpPr/>
          <p:nvPr/>
        </p:nvSpPr>
        <p:spPr>
          <a:xfrm>
            <a:off x="7104340" y="2340961"/>
            <a:ext cx="3567518" cy="468511"/>
          </a:xfrm>
          <a:prstGeom prst="rect">
            <a:avLst/>
          </a:prstGeom>
          <a:noFill/>
          <a:ln/>
        </p:spPr>
        <p:txBody>
          <a:bodyPr wrap="none" lIns="0" tIns="0" rIns="0" bIns="0" rtlCol="0" anchor="t"/>
          <a:lstStyle/>
          <a:p>
            <a:pPr marL="0" indent="0" algn="l">
              <a:lnSpc>
                <a:spcPts val="3650"/>
              </a:lnSpc>
              <a:buNone/>
            </a:pPr>
            <a:r>
              <a:rPr lang="en-US" sz="4000" b="1" dirty="0">
                <a:solidFill>
                  <a:srgbClr val="00843D"/>
                </a:solidFill>
                <a:latin typeface="Montserrat" pitchFamily="2" charset="0"/>
                <a:ea typeface="Nunito Sans Bold" pitchFamily="34" charset="-122"/>
                <a:cs typeface="Nunito Sans Bold" pitchFamily="34" charset="-120"/>
              </a:rPr>
              <a:t>CONTACT US</a:t>
            </a:r>
            <a:endParaRPr lang="en-US" sz="4000" dirty="0">
              <a:solidFill>
                <a:srgbClr val="00843D"/>
              </a:solidFill>
              <a:latin typeface="Montserrat" pitchFamily="2" charset="0"/>
            </a:endParaRPr>
          </a:p>
        </p:txBody>
      </p:sp>
      <p:sp>
        <p:nvSpPr>
          <p:cNvPr id="15" name="Text 13"/>
          <p:cNvSpPr/>
          <p:nvPr/>
        </p:nvSpPr>
        <p:spPr>
          <a:xfrm>
            <a:off x="7104340" y="3183827"/>
            <a:ext cx="6646384" cy="2236302"/>
          </a:xfrm>
          <a:prstGeom prst="rect">
            <a:avLst/>
          </a:prstGeom>
          <a:noFill/>
          <a:ln/>
        </p:spPr>
        <p:txBody>
          <a:bodyPr wrap="square" lIns="0" tIns="0" rIns="0" bIns="0" rtlCol="0" anchor="t"/>
          <a:lstStyle/>
          <a:p>
            <a:pPr marL="0" indent="0">
              <a:lnSpc>
                <a:spcPts val="3300"/>
              </a:lnSpc>
              <a:buNone/>
            </a:pPr>
            <a:r>
              <a:rPr lang="en-US" sz="2200" b="1" dirty="0">
                <a:solidFill>
                  <a:srgbClr val="00843D"/>
                </a:solidFill>
                <a:latin typeface="Montserrat" pitchFamily="2" charset="0"/>
                <a:ea typeface="Nunito Sans" pitchFamily="34" charset="-122"/>
                <a:cs typeface="Nunito Sans" pitchFamily="34" charset="-120"/>
              </a:rPr>
              <a:t>AMRG Global (India | United Arab Emirates)</a:t>
            </a:r>
          </a:p>
          <a:p>
            <a:pPr marL="0" indent="0">
              <a:lnSpc>
                <a:spcPts val="3300"/>
              </a:lnSpc>
              <a:buNone/>
            </a:pPr>
            <a:endParaRPr lang="en-US" sz="2200" b="1" dirty="0">
              <a:solidFill>
                <a:srgbClr val="00843D"/>
              </a:solidFill>
              <a:latin typeface="Montserrat" pitchFamily="2" charset="0"/>
              <a:ea typeface="Nunito Sans" pitchFamily="34" charset="-122"/>
              <a:cs typeface="Nunito Sans" pitchFamily="34" charset="-120"/>
            </a:endParaRPr>
          </a:p>
          <a:p>
            <a:pPr marL="0" indent="0">
              <a:lnSpc>
                <a:spcPts val="3300"/>
              </a:lnSpc>
              <a:buNone/>
            </a:pPr>
            <a:r>
              <a:rPr lang="en-US" sz="2200" b="1" dirty="0">
                <a:solidFill>
                  <a:srgbClr val="00843D"/>
                </a:solidFill>
                <a:latin typeface="Montserrat" pitchFamily="2" charset="0"/>
                <a:ea typeface="Nunito Sans" pitchFamily="34" charset="-122"/>
                <a:cs typeface="Nunito Sans" pitchFamily="34" charset="-120"/>
              </a:rPr>
              <a:t>Email:  </a:t>
            </a:r>
            <a:r>
              <a:rPr lang="en-US" sz="2000" dirty="0">
                <a:solidFill>
                  <a:srgbClr val="00843D"/>
                </a:solidFill>
                <a:latin typeface="Montserrat" pitchFamily="2" charset="0"/>
                <a:ea typeface="Nunito Sans" pitchFamily="34" charset="-122"/>
                <a:cs typeface="Nunito Sans" pitchFamily="34" charset="-120"/>
                <a:hlinkClick r:id="rId3">
                  <a:extLst>
                    <a:ext uri="{A12FA001-AC4F-418D-AE19-62706E023703}">
                      <ahyp:hlinkClr xmlns:ahyp="http://schemas.microsoft.com/office/drawing/2018/hyperlinkcolor" val="tx"/>
                    </a:ext>
                  </a:extLst>
                </a:hlinkClick>
              </a:rPr>
              <a:t>amrg@amrg.in</a:t>
            </a:r>
            <a:r>
              <a:rPr lang="en-US" sz="2000" dirty="0">
                <a:solidFill>
                  <a:srgbClr val="00843D"/>
                </a:solidFill>
                <a:latin typeface="Montserrat" pitchFamily="2" charset="0"/>
                <a:ea typeface="Nunito Sans" pitchFamily="34" charset="-122"/>
                <a:cs typeface="Nunito Sans" pitchFamily="34" charset="-120"/>
              </a:rPr>
              <a:t>  |  </a:t>
            </a:r>
            <a:r>
              <a:rPr lang="en-US" sz="2000" dirty="0">
                <a:solidFill>
                  <a:srgbClr val="00843D"/>
                </a:solidFill>
                <a:latin typeface="Montserrat" pitchFamily="2" charset="0"/>
                <a:ea typeface="Nunito Sans" pitchFamily="34" charset="-122"/>
                <a:cs typeface="Nunito Sans" pitchFamily="34" charset="-120"/>
                <a:hlinkClick r:id="rId4">
                  <a:extLst>
                    <a:ext uri="{A12FA001-AC4F-418D-AE19-62706E023703}">
                      <ahyp:hlinkClr xmlns:ahyp="http://schemas.microsoft.com/office/drawing/2018/hyperlinkcolor" val="tx"/>
                    </a:ext>
                  </a:extLst>
                </a:hlinkClick>
              </a:rPr>
              <a:t>uae@amrg.in</a:t>
            </a:r>
            <a:endParaRPr lang="en-US" sz="2200" dirty="0">
              <a:solidFill>
                <a:srgbClr val="00843D"/>
              </a:solidFill>
              <a:latin typeface="Montserrat" pitchFamily="2" charset="0"/>
              <a:ea typeface="Nunito Sans" pitchFamily="34" charset="-122"/>
              <a:cs typeface="Nunito Sans" pitchFamily="34" charset="-120"/>
            </a:endParaRPr>
          </a:p>
          <a:p>
            <a:pPr marL="0" indent="0">
              <a:lnSpc>
                <a:spcPts val="3300"/>
              </a:lnSpc>
              <a:buNone/>
            </a:pPr>
            <a:r>
              <a:rPr lang="en-US" sz="2200" b="1" dirty="0">
                <a:solidFill>
                  <a:srgbClr val="00843D"/>
                </a:solidFill>
                <a:latin typeface="Montserrat" pitchFamily="2" charset="0"/>
                <a:ea typeface="Nunito Sans" pitchFamily="34" charset="-122"/>
                <a:cs typeface="Nunito Sans" pitchFamily="34" charset="-120"/>
              </a:rPr>
              <a:t>LinkedIn:  </a:t>
            </a:r>
            <a:r>
              <a:rPr lang="en-US" sz="2000" dirty="0">
                <a:solidFill>
                  <a:srgbClr val="00843D"/>
                </a:solidFill>
                <a:latin typeface="Montserrat" pitchFamily="2" charset="0"/>
                <a:ea typeface="Nunito Sans" pitchFamily="34" charset="-122"/>
                <a:cs typeface="Nunito Sans" pitchFamily="34" charset="-120"/>
                <a:hlinkClick r:id="rId5">
                  <a:extLst>
                    <a:ext uri="{A12FA001-AC4F-418D-AE19-62706E023703}">
                      <ahyp:hlinkClr xmlns:ahyp="http://schemas.microsoft.com/office/drawing/2018/hyperlinkcolor" val="tx"/>
                    </a:ext>
                  </a:extLst>
                </a:hlinkClick>
              </a:rPr>
              <a:t>AMRG Global</a:t>
            </a:r>
            <a:endParaRPr lang="en-US" sz="2200" dirty="0">
              <a:solidFill>
                <a:srgbClr val="00843D"/>
              </a:solidFill>
              <a:latin typeface="Montserrat" pitchFamily="2" charset="0"/>
            </a:endParaRPr>
          </a:p>
        </p:txBody>
      </p:sp>
      <p:sp>
        <p:nvSpPr>
          <p:cNvPr id="2" name="Rectangle: Diagonal Corners Rounded 1">
            <a:extLst>
              <a:ext uri="{FF2B5EF4-FFF2-40B4-BE49-F238E27FC236}">
                <a16:creationId xmlns:a16="http://schemas.microsoft.com/office/drawing/2014/main" id="{2D81DB24-6943-99D6-0601-8DDB798A7946}"/>
              </a:ext>
            </a:extLst>
          </p:cNvPr>
          <p:cNvSpPr/>
          <p:nvPr/>
        </p:nvSpPr>
        <p:spPr>
          <a:xfrm>
            <a:off x="0" y="0"/>
            <a:ext cx="6736466" cy="8229600"/>
          </a:xfrm>
          <a:prstGeom prst="round2Diag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6" name="Group 15">
            <a:extLst>
              <a:ext uri="{FF2B5EF4-FFF2-40B4-BE49-F238E27FC236}">
                <a16:creationId xmlns:a16="http://schemas.microsoft.com/office/drawing/2014/main" id="{028FB9A6-BB27-41FD-8DE9-607F6F1D5D89}"/>
              </a:ext>
            </a:extLst>
          </p:cNvPr>
          <p:cNvGrpSpPr/>
          <p:nvPr/>
        </p:nvGrpSpPr>
        <p:grpSpPr>
          <a:xfrm>
            <a:off x="14130311" y="1828800"/>
            <a:ext cx="511664" cy="4676171"/>
            <a:chOff x="14130311" y="2233915"/>
            <a:chExt cx="511664" cy="4676171"/>
          </a:xfrm>
        </p:grpSpPr>
        <p:grpSp>
          <p:nvGrpSpPr>
            <p:cNvPr id="13" name="Group 12">
              <a:extLst>
                <a:ext uri="{FF2B5EF4-FFF2-40B4-BE49-F238E27FC236}">
                  <a16:creationId xmlns:a16="http://schemas.microsoft.com/office/drawing/2014/main" id="{022A8E53-B70A-8611-0A46-E0B4D13B623B}"/>
                </a:ext>
              </a:extLst>
            </p:cNvPr>
            <p:cNvGrpSpPr/>
            <p:nvPr/>
          </p:nvGrpSpPr>
          <p:grpSpPr>
            <a:xfrm>
              <a:off x="14153460" y="2233915"/>
              <a:ext cx="488515" cy="4676171"/>
              <a:chOff x="14141885" y="2245490"/>
              <a:chExt cx="488515" cy="4676171"/>
            </a:xfrm>
          </p:grpSpPr>
          <p:sp>
            <p:nvSpPr>
              <p:cNvPr id="10" name="Rectangle 9">
                <a:extLst>
                  <a:ext uri="{FF2B5EF4-FFF2-40B4-BE49-F238E27FC236}">
                    <a16:creationId xmlns:a16="http://schemas.microsoft.com/office/drawing/2014/main" id="{52CD7B39-A6E6-E9C1-5C29-E31BEF259D19}"/>
                  </a:ext>
                </a:extLst>
              </p:cNvPr>
              <p:cNvSpPr/>
              <p:nvPr/>
            </p:nvSpPr>
            <p:spPr>
              <a:xfrm>
                <a:off x="14141885" y="2951544"/>
                <a:ext cx="488515" cy="3970117"/>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en-IN" dirty="0"/>
              </a:p>
            </p:txBody>
          </p:sp>
          <p:sp>
            <p:nvSpPr>
              <p:cNvPr id="11" name="Rectangle: Rounded Corners 10">
                <a:extLst>
                  <a:ext uri="{FF2B5EF4-FFF2-40B4-BE49-F238E27FC236}">
                    <a16:creationId xmlns:a16="http://schemas.microsoft.com/office/drawing/2014/main" id="{D0B964BF-3992-37A6-4BD8-7ED2B70D3F44}"/>
                  </a:ext>
                </a:extLst>
              </p:cNvPr>
              <p:cNvSpPr/>
              <p:nvPr/>
            </p:nvSpPr>
            <p:spPr>
              <a:xfrm>
                <a:off x="14141885" y="2245490"/>
                <a:ext cx="488515" cy="1180618"/>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4" name="TextBox 13">
              <a:extLst>
                <a:ext uri="{FF2B5EF4-FFF2-40B4-BE49-F238E27FC236}">
                  <a16:creationId xmlns:a16="http://schemas.microsoft.com/office/drawing/2014/main" id="{AE8D9D80-E0BD-6ED7-D8D5-78865C82E723}"/>
                </a:ext>
              </a:extLst>
            </p:cNvPr>
            <p:cNvSpPr txBox="1"/>
            <p:nvPr/>
          </p:nvSpPr>
          <p:spPr>
            <a:xfrm>
              <a:off x="14130311" y="3588154"/>
              <a:ext cx="492443" cy="3069078"/>
            </a:xfrm>
            <a:prstGeom prst="rect">
              <a:avLst/>
            </a:prstGeom>
            <a:noFill/>
          </p:spPr>
          <p:txBody>
            <a:bodyPr vert="vert270" wrap="square" rtlCol="0">
              <a:spAutoFit/>
            </a:bodyPr>
            <a:lstStyle/>
            <a:p>
              <a:r>
                <a:rPr lang="en-US" sz="2000" dirty="0">
                  <a:solidFill>
                    <a:schemeClr val="bg1"/>
                  </a:solidFill>
                  <a:latin typeface="Montserrat" pitchFamily="2" charset="0"/>
                  <a:ea typeface="Nunito Sans" pitchFamily="34" charset="-122"/>
                  <a:cs typeface="Nunito Sans" pitchFamily="34" charset="-120"/>
                </a:rPr>
                <a:t>Website : </a:t>
              </a:r>
              <a:r>
                <a:rPr lang="en-US" sz="2000" dirty="0">
                  <a:solidFill>
                    <a:schemeClr val="bg1"/>
                  </a:solidFill>
                  <a:latin typeface="Montserrat" pitchFamily="2" charset="0"/>
                  <a:ea typeface="Nunito Sans" pitchFamily="34" charset="-122"/>
                  <a:cs typeface="Nunito Sans" pitchFamily="34" charset="-120"/>
                  <a:hlinkClick r:id="rId7">
                    <a:extLst>
                      <a:ext uri="{A12FA001-AC4F-418D-AE19-62706E023703}">
                        <ahyp:hlinkClr xmlns:ahyp="http://schemas.microsoft.com/office/drawing/2018/hyperlinkcolor" val="tx"/>
                      </a:ext>
                    </a:extLst>
                  </a:hlinkClick>
                </a:rPr>
                <a:t>www.amrg.in</a:t>
              </a:r>
              <a:endParaRPr lang="en-US" sz="2000" dirty="0">
                <a:solidFill>
                  <a:schemeClr val="bg1"/>
                </a:solidFill>
                <a:latin typeface="Montserrat" pitchFamily="2" charset="0"/>
                <a:ea typeface="Nunito Sans" pitchFamily="34" charset="-122"/>
                <a:cs typeface="Nunito Sans" pitchFamily="34" charset="-120"/>
              </a:endParaRPr>
            </a:p>
          </p:txBody>
        </p:sp>
      </p:grpSp>
      <p:pic>
        <p:nvPicPr>
          <p:cNvPr id="5" name="Picture 4">
            <a:extLst>
              <a:ext uri="{FF2B5EF4-FFF2-40B4-BE49-F238E27FC236}">
                <a16:creationId xmlns:a16="http://schemas.microsoft.com/office/drawing/2014/main" id="{8FD83048-B76A-B418-061E-195C1C07295D}"/>
              </a:ext>
            </a:extLst>
          </p:cNvPr>
          <p:cNvPicPr>
            <a:picLocks noChangeAspect="1"/>
          </p:cNvPicPr>
          <p:nvPr/>
        </p:nvPicPr>
        <p:blipFill>
          <a:blip r:embed="rId8"/>
          <a:stretch>
            <a:fillRect/>
          </a:stretch>
        </p:blipFill>
        <p:spPr>
          <a:xfrm>
            <a:off x="11045542" y="184323"/>
            <a:ext cx="3421601" cy="1042202"/>
          </a:xfrm>
          <a:prstGeom prst="rect">
            <a:avLst/>
          </a:prstGeom>
        </p:spPr>
      </p:pic>
      <p:sp>
        <p:nvSpPr>
          <p:cNvPr id="3" name="TextBox 2">
            <a:extLst>
              <a:ext uri="{FF2B5EF4-FFF2-40B4-BE49-F238E27FC236}">
                <a16:creationId xmlns:a16="http://schemas.microsoft.com/office/drawing/2014/main" id="{D320E109-91B3-BC68-35E1-D35CD913958A}"/>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CF15166-04C2-11F3-C73D-C90CE386A2F0}"/>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534F735E-50FE-1D39-893B-0A9BC8A0D81D}"/>
              </a:ext>
            </a:extLst>
          </p:cNvPr>
          <p:cNvSpPr/>
          <p:nvPr/>
        </p:nvSpPr>
        <p:spPr>
          <a:xfrm rot="5400000">
            <a:off x="5052928" y="-5140895"/>
            <a:ext cx="4480560" cy="14674386"/>
          </a:xfrm>
          <a:custGeom>
            <a:avLst/>
            <a:gdLst/>
            <a:ahLst/>
            <a:cxnLst/>
            <a:rect l="l" t="t" r="r" b="b"/>
            <a:pathLst>
              <a:path w="960755" h="5984240">
                <a:moveTo>
                  <a:pt x="960285" y="5984237"/>
                </a:moveTo>
                <a:lnTo>
                  <a:pt x="960285" y="0"/>
                </a:lnTo>
                <a:lnTo>
                  <a:pt x="0" y="0"/>
                </a:lnTo>
                <a:lnTo>
                  <a:pt x="0" y="5984237"/>
                </a:lnTo>
                <a:lnTo>
                  <a:pt x="960285" y="5984237"/>
                </a:lnTo>
                <a:close/>
              </a:path>
            </a:pathLst>
          </a:custGeom>
          <a:solidFill>
            <a:srgbClr val="00843D"/>
          </a:solidFill>
        </p:spPr>
        <p:txBody>
          <a:bodyPr wrap="square" lIns="0" tIns="0" rIns="0" bIns="0" rtlCol="0"/>
          <a:lstStyle/>
          <a:p>
            <a:endParaRPr sz="360" dirty="0"/>
          </a:p>
        </p:txBody>
      </p:sp>
      <p:sp>
        <p:nvSpPr>
          <p:cNvPr id="5" name="Rectangle: Rounded Corners 4">
            <a:extLst>
              <a:ext uri="{FF2B5EF4-FFF2-40B4-BE49-F238E27FC236}">
                <a16:creationId xmlns:a16="http://schemas.microsoft.com/office/drawing/2014/main" id="{120FA7A0-2D56-C8E8-E46D-23D78E01E2E1}"/>
              </a:ext>
            </a:extLst>
          </p:cNvPr>
          <p:cNvSpPr/>
          <p:nvPr/>
        </p:nvSpPr>
        <p:spPr>
          <a:xfrm>
            <a:off x="1737360" y="3302641"/>
            <a:ext cx="11887200" cy="4206240"/>
          </a:xfrm>
          <a:prstGeom prst="round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160"/>
          </a:p>
        </p:txBody>
      </p:sp>
      <p:sp>
        <p:nvSpPr>
          <p:cNvPr id="6" name="TextBox 5">
            <a:extLst>
              <a:ext uri="{FF2B5EF4-FFF2-40B4-BE49-F238E27FC236}">
                <a16:creationId xmlns:a16="http://schemas.microsoft.com/office/drawing/2014/main" id="{44F0BE09-B376-4FBC-10CA-6BAB792B5FB9}"/>
              </a:ext>
            </a:extLst>
          </p:cNvPr>
          <p:cNvSpPr txBox="1"/>
          <p:nvPr/>
        </p:nvSpPr>
        <p:spPr>
          <a:xfrm>
            <a:off x="2286000" y="3485520"/>
            <a:ext cx="10881360" cy="3711785"/>
          </a:xfrm>
          <a:prstGeom prst="rect">
            <a:avLst/>
          </a:prstGeom>
          <a:noFill/>
        </p:spPr>
        <p:txBody>
          <a:bodyPr wrap="square" rtlCol="0">
            <a:spAutoFit/>
          </a:bodyPr>
          <a:lstStyle/>
          <a:p>
            <a:pPr algn="ctr"/>
            <a:r>
              <a:rPr lang="en-US" sz="1920" b="1" dirty="0">
                <a:latin typeface="Montserrat" pitchFamily="2" charset="0"/>
              </a:rPr>
              <a:t>©2026 AMRG Global</a:t>
            </a:r>
          </a:p>
          <a:p>
            <a:pPr algn="ctr"/>
            <a:endParaRPr lang="en-US" sz="1440" dirty="0">
              <a:latin typeface="Montserrat" pitchFamily="2" charset="0"/>
            </a:endParaRPr>
          </a:p>
          <a:p>
            <a:pPr algn="just"/>
            <a:r>
              <a:rPr lang="en-US" sz="1440" dirty="0">
                <a:latin typeface="Montserrat" pitchFamily="2" charset="0"/>
              </a:rPr>
              <a:t>Published in India. All rights reserved. No part of this publication may be reproduced, stored in a retrieval system, or transmitted, in any form, or by any means, electronic, mechanical, photocopying, recording, or otherwise without prior permission, in writing, from the publisher. This publication contains information in summary form and is therefore intended for general guidance only. It is not intended to be a substitute for detailed research or the exercise of professional judgment. Neither AMRG nor any other member of the firm can accept, any responsibility for loss occasioned to any person acting or refraining from action as a result of any material in this publication. The information contained in this communication is intended solely for the use of the addressee and others authorized to receive it. If you are not the intended recipient you are hereby notified that any disclosure, copying, distribution or taking any action in reliance on the contents of this information is strictly prohibited and may be unlawful. If you have received this communication in error, please notify us immediately by phone, fax or email and delete it from your system. AMRG Global  is neither liable for the proper and complete transmission of the information contained in this communication nor for any delay in its receipt. In case you wish not to receive this information then do write back to the sender of this information, in case you have received it directly from AMRG servers then you can unsubscribe the same at </a:t>
            </a:r>
            <a:r>
              <a:rPr lang="en-US" sz="1440" b="1" dirty="0">
                <a:latin typeface="Montserrat" pitchFamily="2" charset="0"/>
              </a:rPr>
              <a:t>www.amrg.in</a:t>
            </a:r>
            <a:endParaRPr lang="en-IN" sz="1440" b="1" dirty="0">
              <a:latin typeface="Montserrat" pitchFamily="2" charset="0"/>
            </a:endParaRPr>
          </a:p>
        </p:txBody>
      </p:sp>
      <p:pic>
        <p:nvPicPr>
          <p:cNvPr id="9" name="Picture 8">
            <a:extLst>
              <a:ext uri="{FF2B5EF4-FFF2-40B4-BE49-F238E27FC236}">
                <a16:creationId xmlns:a16="http://schemas.microsoft.com/office/drawing/2014/main" id="{05B004A4-CC22-EA55-90F6-75CC6387EB58}"/>
              </a:ext>
            </a:extLst>
          </p:cNvPr>
          <p:cNvPicPr>
            <a:picLocks noChangeAspect="1"/>
          </p:cNvPicPr>
          <p:nvPr/>
        </p:nvPicPr>
        <p:blipFill>
          <a:blip r:embed="rId2"/>
          <a:stretch>
            <a:fillRect/>
          </a:stretch>
        </p:blipFill>
        <p:spPr>
          <a:xfrm>
            <a:off x="3605752" y="92597"/>
            <a:ext cx="7418897" cy="2259760"/>
          </a:xfrm>
          <a:prstGeom prst="rect">
            <a:avLst/>
          </a:prstGeom>
        </p:spPr>
      </p:pic>
      <p:sp>
        <p:nvSpPr>
          <p:cNvPr id="2" name="Slide Number Placeholder 1">
            <a:extLst>
              <a:ext uri="{FF2B5EF4-FFF2-40B4-BE49-F238E27FC236}">
                <a16:creationId xmlns:a16="http://schemas.microsoft.com/office/drawing/2014/main" id="{D88714A7-B9BF-CFE3-E8F1-424168E60436}"/>
              </a:ext>
            </a:extLst>
          </p:cNvPr>
          <p:cNvSpPr>
            <a:spLocks noGrp="1"/>
          </p:cNvSpPr>
          <p:nvPr>
            <p:ph type="sldNum" sz="quarter" idx="12"/>
          </p:nvPr>
        </p:nvSpPr>
        <p:spPr/>
        <p:txBody>
          <a:bodyPr/>
          <a:lstStyle/>
          <a:p>
            <a:fld id="{B6F15528-21DE-4FAA-801E-634DDDAF4B2B}" type="slidenum">
              <a:rPr lang="en-US" smtClean="0"/>
              <a:t>56</a:t>
            </a:fld>
            <a:endParaRPr lang="en-US"/>
          </a:p>
        </p:txBody>
      </p:sp>
    </p:spTree>
    <p:extLst>
      <p:ext uri="{BB962C8B-B14F-4D97-AF65-F5344CB8AC3E}">
        <p14:creationId xmlns:p14="http://schemas.microsoft.com/office/powerpoint/2010/main" val="28982394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4BE2D1A-40F5-755E-CA8A-DECEF34B5FC5}"/>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EE8CC29A-0646-C2A9-7AA3-2D73B25B1812}"/>
              </a:ext>
            </a:extLst>
          </p:cNvPr>
          <p:cNvSpPr/>
          <p:nvPr/>
        </p:nvSpPr>
        <p:spPr>
          <a:xfrm rot="5400000">
            <a:off x="5052928" y="-5140895"/>
            <a:ext cx="4480560" cy="14674386"/>
          </a:xfrm>
          <a:custGeom>
            <a:avLst/>
            <a:gdLst/>
            <a:ahLst/>
            <a:cxnLst/>
            <a:rect l="l" t="t" r="r" b="b"/>
            <a:pathLst>
              <a:path w="960755" h="5984240">
                <a:moveTo>
                  <a:pt x="960285" y="5984237"/>
                </a:moveTo>
                <a:lnTo>
                  <a:pt x="960285" y="0"/>
                </a:lnTo>
                <a:lnTo>
                  <a:pt x="0" y="0"/>
                </a:lnTo>
                <a:lnTo>
                  <a:pt x="0" y="5984237"/>
                </a:lnTo>
                <a:lnTo>
                  <a:pt x="960285" y="5984237"/>
                </a:lnTo>
                <a:close/>
              </a:path>
            </a:pathLst>
          </a:custGeom>
          <a:solidFill>
            <a:srgbClr val="00843D"/>
          </a:solidFill>
        </p:spPr>
        <p:txBody>
          <a:bodyPr wrap="square" lIns="0" tIns="0" rIns="0" bIns="0" rtlCol="0"/>
          <a:lstStyle/>
          <a:p>
            <a:endParaRPr sz="360" dirty="0"/>
          </a:p>
        </p:txBody>
      </p:sp>
      <p:sp>
        <p:nvSpPr>
          <p:cNvPr id="6" name="TextBox 5">
            <a:extLst>
              <a:ext uri="{FF2B5EF4-FFF2-40B4-BE49-F238E27FC236}">
                <a16:creationId xmlns:a16="http://schemas.microsoft.com/office/drawing/2014/main" id="{C1C2641D-D285-28B8-599C-BF48C8A1012A}"/>
              </a:ext>
            </a:extLst>
          </p:cNvPr>
          <p:cNvSpPr txBox="1"/>
          <p:nvPr/>
        </p:nvSpPr>
        <p:spPr>
          <a:xfrm>
            <a:off x="4537710" y="4888326"/>
            <a:ext cx="5554980" cy="1089529"/>
          </a:xfrm>
          <a:prstGeom prst="rect">
            <a:avLst/>
          </a:prstGeom>
          <a:noFill/>
        </p:spPr>
        <p:txBody>
          <a:bodyPr wrap="square" rtlCol="0">
            <a:spAutoFit/>
          </a:bodyPr>
          <a:lstStyle/>
          <a:p>
            <a:pPr algn="ctr"/>
            <a:r>
              <a:rPr lang="en-IN" sz="6480" b="1" dirty="0">
                <a:solidFill>
                  <a:srgbClr val="00843D"/>
                </a:solidFill>
                <a:latin typeface="Montserrat" pitchFamily="2" charset="0"/>
              </a:rPr>
              <a:t>THANK YOU</a:t>
            </a:r>
          </a:p>
        </p:txBody>
      </p:sp>
      <p:pic>
        <p:nvPicPr>
          <p:cNvPr id="5" name="Picture 4">
            <a:extLst>
              <a:ext uri="{FF2B5EF4-FFF2-40B4-BE49-F238E27FC236}">
                <a16:creationId xmlns:a16="http://schemas.microsoft.com/office/drawing/2014/main" id="{D2D16853-9304-DAF1-70A9-BEDBC56B2230}"/>
              </a:ext>
            </a:extLst>
          </p:cNvPr>
          <p:cNvPicPr>
            <a:picLocks noChangeAspect="1"/>
          </p:cNvPicPr>
          <p:nvPr/>
        </p:nvPicPr>
        <p:blipFill>
          <a:blip r:embed="rId2"/>
          <a:stretch>
            <a:fillRect/>
          </a:stretch>
        </p:blipFill>
        <p:spPr>
          <a:xfrm>
            <a:off x="3605752" y="92597"/>
            <a:ext cx="7418897" cy="2259760"/>
          </a:xfrm>
          <a:prstGeom prst="rect">
            <a:avLst/>
          </a:prstGeom>
        </p:spPr>
      </p:pic>
      <p:sp>
        <p:nvSpPr>
          <p:cNvPr id="2" name="Slide Number Placeholder 1">
            <a:extLst>
              <a:ext uri="{FF2B5EF4-FFF2-40B4-BE49-F238E27FC236}">
                <a16:creationId xmlns:a16="http://schemas.microsoft.com/office/drawing/2014/main" id="{0EB5FE52-F4E5-A51E-9995-C852E7788361}"/>
              </a:ext>
            </a:extLst>
          </p:cNvPr>
          <p:cNvSpPr>
            <a:spLocks noGrp="1"/>
          </p:cNvSpPr>
          <p:nvPr>
            <p:ph type="sldNum" sz="quarter" idx="12"/>
          </p:nvPr>
        </p:nvSpPr>
        <p:spPr/>
        <p:txBody>
          <a:bodyPr/>
          <a:lstStyle/>
          <a:p>
            <a:fld id="{B6F15528-21DE-4FAA-801E-634DDDAF4B2B}" type="slidenum">
              <a:rPr lang="en-US" smtClean="0"/>
              <a:t>57</a:t>
            </a:fld>
            <a:endParaRPr lang="en-US"/>
          </a:p>
        </p:txBody>
      </p:sp>
    </p:spTree>
    <p:extLst>
      <p:ext uri="{BB962C8B-B14F-4D97-AF65-F5344CB8AC3E}">
        <p14:creationId xmlns:p14="http://schemas.microsoft.com/office/powerpoint/2010/main" val="1176432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819C1-CFDD-3BC8-4287-D57D1FFBBDC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79F9AE9D-37CA-8648-67CB-B159C1A4B823}"/>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CA80591B-1D93-06E0-6637-113594520EB8}"/>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E6631E23-EA7B-D34B-7204-2BBABDF5BC03}"/>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1271069F-7DE1-C5CA-AFAD-888C2C4DEBE8}"/>
              </a:ext>
            </a:extLst>
          </p:cNvPr>
          <p:cNvSpPr txBox="1">
            <a:spLocks/>
          </p:cNvSpPr>
          <p:nvPr/>
        </p:nvSpPr>
        <p:spPr>
          <a:xfrm>
            <a:off x="1551008" y="456450"/>
            <a:ext cx="8761392"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UAE GOVERNANCE AND TAX ADMINISTRATION STRUCTURE</a:t>
            </a:r>
          </a:p>
        </p:txBody>
      </p:sp>
      <p:pic>
        <p:nvPicPr>
          <p:cNvPr id="5" name="Picture 4">
            <a:extLst>
              <a:ext uri="{FF2B5EF4-FFF2-40B4-BE49-F238E27FC236}">
                <a16:creationId xmlns:a16="http://schemas.microsoft.com/office/drawing/2014/main" id="{1C562968-0B05-F0C2-C438-6BF233806FB0}"/>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8B319414-55B2-02EC-8D6D-27D06E2DE3A0}"/>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11" name="Rounded Rectangle 5">
            <a:extLst>
              <a:ext uri="{FF2B5EF4-FFF2-40B4-BE49-F238E27FC236}">
                <a16:creationId xmlns:a16="http://schemas.microsoft.com/office/drawing/2014/main" id="{AB58F7F0-5EB6-6C51-70EF-716D173183E8}"/>
              </a:ext>
            </a:extLst>
          </p:cNvPr>
          <p:cNvSpPr/>
          <p:nvPr/>
        </p:nvSpPr>
        <p:spPr>
          <a:xfrm>
            <a:off x="4701022" y="2782425"/>
            <a:ext cx="436960" cy="218483"/>
          </a:xfrm>
          <a:custGeom>
            <a:avLst/>
            <a:gdLst/>
            <a:ahLst/>
            <a:cxnLst/>
            <a:rect l="0" t="0" r="0" b="0"/>
            <a:pathLst>
              <a:path w="436960" h="218483">
                <a:moveTo>
                  <a:pt x="436960" y="218483"/>
                </a:moveTo>
                <a:lnTo>
                  <a:pt x="436960" y="0"/>
                </a:lnTo>
                <a:lnTo>
                  <a:pt x="0" y="218483"/>
                </a:lnTo>
                <a:lnTo>
                  <a:pt x="436960" y="218483"/>
                </a:lnTo>
              </a:path>
            </a:pathLst>
          </a:custGeom>
          <a:solidFill>
            <a:srgbClr val="E8F9FF"/>
          </a:solidFill>
          <a:ln>
            <a:noFill/>
          </a:ln>
        </p:spPr>
        <p:txBody>
          <a:bodyPr rtlCol="0" anchor="ctr"/>
          <a:lstStyle/>
          <a:p>
            <a:pPr algn="ctr"/>
            <a:endParaRPr sz="2000"/>
          </a:p>
        </p:txBody>
      </p:sp>
      <p:sp>
        <p:nvSpPr>
          <p:cNvPr id="12" name="Rounded Rectangle 6">
            <a:extLst>
              <a:ext uri="{FF2B5EF4-FFF2-40B4-BE49-F238E27FC236}">
                <a16:creationId xmlns:a16="http://schemas.microsoft.com/office/drawing/2014/main" id="{E25992D4-A568-163C-2F06-B676C130EE4C}"/>
              </a:ext>
            </a:extLst>
          </p:cNvPr>
          <p:cNvSpPr/>
          <p:nvPr/>
        </p:nvSpPr>
        <p:spPr>
          <a:xfrm>
            <a:off x="4701022" y="2782425"/>
            <a:ext cx="436960" cy="218480"/>
          </a:xfrm>
          <a:custGeom>
            <a:avLst/>
            <a:gdLst/>
            <a:ahLst/>
            <a:cxnLst/>
            <a:rect l="0" t="0" r="0" b="0"/>
            <a:pathLst>
              <a:path w="436960" h="218480">
                <a:moveTo>
                  <a:pt x="436960" y="218480"/>
                </a:moveTo>
                <a:lnTo>
                  <a:pt x="436960" y="0"/>
                </a:lnTo>
                <a:lnTo>
                  <a:pt x="0" y="218480"/>
                </a:lnTo>
                <a:lnTo>
                  <a:pt x="436960" y="218480"/>
                </a:lnTo>
                <a:close/>
              </a:path>
            </a:pathLst>
          </a:custGeom>
          <a:noFill/>
          <a:ln w="11304">
            <a:solidFill>
              <a:srgbClr val="1EABDA"/>
            </a:solidFill>
          </a:ln>
        </p:spPr>
        <p:txBody>
          <a:bodyPr rtlCol="0" anchor="ctr"/>
          <a:lstStyle/>
          <a:p>
            <a:pPr algn="ctr"/>
            <a:endParaRPr sz="2000"/>
          </a:p>
        </p:txBody>
      </p:sp>
      <p:sp>
        <p:nvSpPr>
          <p:cNvPr id="14" name="Rounded Rectangle 9">
            <a:extLst>
              <a:ext uri="{FF2B5EF4-FFF2-40B4-BE49-F238E27FC236}">
                <a16:creationId xmlns:a16="http://schemas.microsoft.com/office/drawing/2014/main" id="{250591E6-D3E5-94E3-A3DB-21943AB4710A}"/>
              </a:ext>
            </a:extLst>
          </p:cNvPr>
          <p:cNvSpPr/>
          <p:nvPr/>
        </p:nvSpPr>
        <p:spPr>
          <a:xfrm>
            <a:off x="6230385" y="3000906"/>
            <a:ext cx="436960" cy="218483"/>
          </a:xfrm>
          <a:custGeom>
            <a:avLst/>
            <a:gdLst/>
            <a:ahLst/>
            <a:cxnLst/>
            <a:rect l="0" t="0" r="0" b="0"/>
            <a:pathLst>
              <a:path w="436960" h="218483">
                <a:moveTo>
                  <a:pt x="436960" y="218483"/>
                </a:moveTo>
                <a:lnTo>
                  <a:pt x="436960" y="0"/>
                </a:lnTo>
                <a:lnTo>
                  <a:pt x="0" y="218483"/>
                </a:lnTo>
                <a:lnTo>
                  <a:pt x="436960" y="218483"/>
                </a:lnTo>
              </a:path>
            </a:pathLst>
          </a:custGeom>
          <a:solidFill>
            <a:srgbClr val="E3FFF2"/>
          </a:solidFill>
          <a:ln>
            <a:noFill/>
          </a:ln>
        </p:spPr>
        <p:txBody>
          <a:bodyPr rtlCol="0" anchor="ctr"/>
          <a:lstStyle/>
          <a:p>
            <a:pPr algn="ctr"/>
            <a:endParaRPr sz="2000"/>
          </a:p>
        </p:txBody>
      </p:sp>
      <p:sp>
        <p:nvSpPr>
          <p:cNvPr id="15" name="Rounded Rectangle 10">
            <a:extLst>
              <a:ext uri="{FF2B5EF4-FFF2-40B4-BE49-F238E27FC236}">
                <a16:creationId xmlns:a16="http://schemas.microsoft.com/office/drawing/2014/main" id="{F26C3DE8-29CA-B3C5-CA24-49C5F17B5A99}"/>
              </a:ext>
            </a:extLst>
          </p:cNvPr>
          <p:cNvSpPr/>
          <p:nvPr/>
        </p:nvSpPr>
        <p:spPr>
          <a:xfrm>
            <a:off x="6230385" y="3000906"/>
            <a:ext cx="436959" cy="218480"/>
          </a:xfrm>
          <a:custGeom>
            <a:avLst/>
            <a:gdLst/>
            <a:ahLst/>
            <a:cxnLst/>
            <a:rect l="0" t="0" r="0" b="0"/>
            <a:pathLst>
              <a:path w="436959" h="218480">
                <a:moveTo>
                  <a:pt x="436959" y="218480"/>
                </a:moveTo>
                <a:lnTo>
                  <a:pt x="436959" y="0"/>
                </a:lnTo>
                <a:lnTo>
                  <a:pt x="0" y="218480"/>
                </a:lnTo>
                <a:lnTo>
                  <a:pt x="436959" y="218480"/>
                </a:lnTo>
                <a:close/>
              </a:path>
            </a:pathLst>
          </a:custGeom>
          <a:noFill/>
          <a:ln w="11304">
            <a:solidFill>
              <a:srgbClr val="3CC583"/>
            </a:solidFill>
          </a:ln>
        </p:spPr>
        <p:txBody>
          <a:bodyPr rtlCol="0" anchor="ctr"/>
          <a:lstStyle/>
          <a:p>
            <a:pPr algn="ctr"/>
            <a:endParaRPr sz="2000"/>
          </a:p>
        </p:txBody>
      </p:sp>
      <p:sp>
        <p:nvSpPr>
          <p:cNvPr id="16" name="Rounded Rectangle 11">
            <a:extLst>
              <a:ext uri="{FF2B5EF4-FFF2-40B4-BE49-F238E27FC236}">
                <a16:creationId xmlns:a16="http://schemas.microsoft.com/office/drawing/2014/main" id="{976A5409-C2FB-68F9-0EEB-8597314DF9B7}"/>
              </a:ext>
            </a:extLst>
          </p:cNvPr>
          <p:cNvSpPr/>
          <p:nvPr/>
        </p:nvSpPr>
        <p:spPr>
          <a:xfrm>
            <a:off x="7759747" y="3437866"/>
            <a:ext cx="1966324" cy="873920"/>
          </a:xfrm>
          <a:custGeom>
            <a:avLst/>
            <a:gdLst/>
            <a:ahLst/>
            <a:cxnLst/>
            <a:rect l="0" t="0" r="0" b="0"/>
            <a:pathLst>
              <a:path w="1966324" h="873920">
                <a:moveTo>
                  <a:pt x="0" y="873920"/>
                </a:moveTo>
                <a:lnTo>
                  <a:pt x="0" y="0"/>
                </a:lnTo>
                <a:lnTo>
                  <a:pt x="1966324" y="0"/>
                </a:lnTo>
                <a:lnTo>
                  <a:pt x="1529364" y="218483"/>
                </a:lnTo>
                <a:lnTo>
                  <a:pt x="1529364" y="873920"/>
                </a:lnTo>
                <a:lnTo>
                  <a:pt x="0" y="873920"/>
                </a:lnTo>
              </a:path>
            </a:pathLst>
          </a:custGeom>
          <a:solidFill>
            <a:srgbClr val="F4FFDC"/>
          </a:solidFill>
          <a:ln>
            <a:noFill/>
          </a:ln>
        </p:spPr>
        <p:txBody>
          <a:bodyPr rtlCol="0" anchor="ctr"/>
          <a:lstStyle/>
          <a:p>
            <a:pPr algn="ctr"/>
            <a:endParaRPr sz="2000"/>
          </a:p>
        </p:txBody>
      </p:sp>
      <p:sp>
        <p:nvSpPr>
          <p:cNvPr id="17" name="Rounded Rectangle 13">
            <a:extLst>
              <a:ext uri="{FF2B5EF4-FFF2-40B4-BE49-F238E27FC236}">
                <a16:creationId xmlns:a16="http://schemas.microsoft.com/office/drawing/2014/main" id="{00434DAF-C073-FBE7-9275-5F7250C83A54}"/>
              </a:ext>
            </a:extLst>
          </p:cNvPr>
          <p:cNvSpPr/>
          <p:nvPr/>
        </p:nvSpPr>
        <p:spPr>
          <a:xfrm>
            <a:off x="7759747" y="3219386"/>
            <a:ext cx="436960" cy="218483"/>
          </a:xfrm>
          <a:custGeom>
            <a:avLst/>
            <a:gdLst/>
            <a:ahLst/>
            <a:cxnLst/>
            <a:rect l="0" t="0" r="0" b="0"/>
            <a:pathLst>
              <a:path w="436960" h="218483">
                <a:moveTo>
                  <a:pt x="436960" y="218483"/>
                </a:moveTo>
                <a:lnTo>
                  <a:pt x="436960" y="0"/>
                </a:lnTo>
                <a:lnTo>
                  <a:pt x="0" y="218483"/>
                </a:lnTo>
                <a:lnTo>
                  <a:pt x="436960" y="218483"/>
                </a:lnTo>
              </a:path>
            </a:pathLst>
          </a:custGeom>
          <a:solidFill>
            <a:srgbClr val="F4FFDC"/>
          </a:solidFill>
          <a:ln>
            <a:noFill/>
          </a:ln>
        </p:spPr>
        <p:txBody>
          <a:bodyPr rtlCol="0" anchor="ctr"/>
          <a:lstStyle/>
          <a:p>
            <a:pPr algn="ctr"/>
            <a:endParaRPr sz="2000"/>
          </a:p>
        </p:txBody>
      </p:sp>
      <p:sp>
        <p:nvSpPr>
          <p:cNvPr id="18" name="Rounded Rectangle 14">
            <a:extLst>
              <a:ext uri="{FF2B5EF4-FFF2-40B4-BE49-F238E27FC236}">
                <a16:creationId xmlns:a16="http://schemas.microsoft.com/office/drawing/2014/main" id="{86C7846E-3F2F-E9FC-AB1E-F7A1FC87A0AB}"/>
              </a:ext>
            </a:extLst>
          </p:cNvPr>
          <p:cNvSpPr/>
          <p:nvPr/>
        </p:nvSpPr>
        <p:spPr>
          <a:xfrm>
            <a:off x="7759747" y="3219386"/>
            <a:ext cx="436959" cy="218480"/>
          </a:xfrm>
          <a:custGeom>
            <a:avLst/>
            <a:gdLst/>
            <a:ahLst/>
            <a:cxnLst/>
            <a:rect l="0" t="0" r="0" b="0"/>
            <a:pathLst>
              <a:path w="436959" h="218480">
                <a:moveTo>
                  <a:pt x="436959" y="218480"/>
                </a:moveTo>
                <a:lnTo>
                  <a:pt x="436959" y="0"/>
                </a:lnTo>
                <a:lnTo>
                  <a:pt x="0" y="218480"/>
                </a:lnTo>
                <a:lnTo>
                  <a:pt x="436959" y="218480"/>
                </a:lnTo>
                <a:close/>
              </a:path>
            </a:pathLst>
          </a:custGeom>
          <a:noFill/>
          <a:ln w="11304">
            <a:solidFill>
              <a:srgbClr val="92BD39"/>
            </a:solidFill>
          </a:ln>
        </p:spPr>
        <p:txBody>
          <a:bodyPr rtlCol="0" anchor="ctr"/>
          <a:lstStyle/>
          <a:p>
            <a:pPr algn="ctr"/>
            <a:endParaRPr sz="2000"/>
          </a:p>
        </p:txBody>
      </p:sp>
      <p:sp>
        <p:nvSpPr>
          <p:cNvPr id="19" name="Rounded Rectangle 16">
            <a:extLst>
              <a:ext uri="{FF2B5EF4-FFF2-40B4-BE49-F238E27FC236}">
                <a16:creationId xmlns:a16="http://schemas.microsoft.com/office/drawing/2014/main" id="{38FDC314-C5D0-DD8F-8479-4217064C0ACA}"/>
              </a:ext>
            </a:extLst>
          </p:cNvPr>
          <p:cNvSpPr/>
          <p:nvPr/>
        </p:nvSpPr>
        <p:spPr>
          <a:xfrm>
            <a:off x="9265960" y="3535533"/>
            <a:ext cx="2218156" cy="1093032"/>
          </a:xfrm>
          <a:custGeom>
            <a:avLst/>
            <a:gdLst/>
            <a:ahLst/>
            <a:cxnLst/>
            <a:rect l="0" t="0" r="0" b="0"/>
            <a:pathLst>
              <a:path w="1857083" h="1101505">
                <a:moveTo>
                  <a:pt x="0" y="109240"/>
                </a:moveTo>
                <a:lnTo>
                  <a:pt x="0" y="983161"/>
                </a:lnTo>
                <a:lnTo>
                  <a:pt x="1420122" y="983161"/>
                </a:lnTo>
                <a:lnTo>
                  <a:pt x="1420122" y="1101505"/>
                </a:lnTo>
                <a:lnTo>
                  <a:pt x="1857083" y="546200"/>
                </a:lnTo>
                <a:lnTo>
                  <a:pt x="1420122" y="0"/>
                </a:lnTo>
                <a:lnTo>
                  <a:pt x="1420122" y="109240"/>
                </a:lnTo>
                <a:lnTo>
                  <a:pt x="0" y="109240"/>
                </a:lnTo>
                <a:close/>
              </a:path>
            </a:pathLst>
          </a:custGeom>
          <a:noFill/>
          <a:ln w="11304">
            <a:solidFill>
              <a:srgbClr val="E0CB15"/>
            </a:solidFill>
          </a:ln>
        </p:spPr>
        <p:txBody>
          <a:bodyPr rtlCol="0" anchor="ctr"/>
          <a:lstStyle/>
          <a:p>
            <a:pPr algn="ctr"/>
            <a:endParaRPr sz="2000"/>
          </a:p>
        </p:txBody>
      </p:sp>
      <p:sp>
        <p:nvSpPr>
          <p:cNvPr id="21" name="Rounded Rectangle 17">
            <a:extLst>
              <a:ext uri="{FF2B5EF4-FFF2-40B4-BE49-F238E27FC236}">
                <a16:creationId xmlns:a16="http://schemas.microsoft.com/office/drawing/2014/main" id="{926E4373-FDAD-B4AB-8281-58B165604B7A}"/>
              </a:ext>
            </a:extLst>
          </p:cNvPr>
          <p:cNvSpPr/>
          <p:nvPr/>
        </p:nvSpPr>
        <p:spPr>
          <a:xfrm>
            <a:off x="9289110" y="3437866"/>
            <a:ext cx="436960" cy="218483"/>
          </a:xfrm>
          <a:custGeom>
            <a:avLst/>
            <a:gdLst/>
            <a:ahLst/>
            <a:cxnLst/>
            <a:rect l="0" t="0" r="0" b="0"/>
            <a:pathLst>
              <a:path w="436960" h="218483">
                <a:moveTo>
                  <a:pt x="436960" y="218483"/>
                </a:moveTo>
                <a:lnTo>
                  <a:pt x="436960" y="0"/>
                </a:lnTo>
                <a:lnTo>
                  <a:pt x="0" y="218483"/>
                </a:lnTo>
                <a:lnTo>
                  <a:pt x="436960" y="218483"/>
                </a:lnTo>
              </a:path>
            </a:pathLst>
          </a:custGeom>
          <a:solidFill>
            <a:srgbClr val="FFFBDA"/>
          </a:solidFill>
          <a:ln>
            <a:noFill/>
          </a:ln>
        </p:spPr>
        <p:txBody>
          <a:bodyPr rtlCol="0" anchor="ctr"/>
          <a:lstStyle/>
          <a:p>
            <a:pPr algn="ctr"/>
            <a:endParaRPr sz="2000"/>
          </a:p>
        </p:txBody>
      </p:sp>
      <p:sp>
        <p:nvSpPr>
          <p:cNvPr id="22" name="Rounded Rectangle 18">
            <a:extLst>
              <a:ext uri="{FF2B5EF4-FFF2-40B4-BE49-F238E27FC236}">
                <a16:creationId xmlns:a16="http://schemas.microsoft.com/office/drawing/2014/main" id="{F7FFB9F1-2A6C-876D-F4B5-F5C9F54C2438}"/>
              </a:ext>
            </a:extLst>
          </p:cNvPr>
          <p:cNvSpPr/>
          <p:nvPr/>
        </p:nvSpPr>
        <p:spPr>
          <a:xfrm>
            <a:off x="9289110" y="3437866"/>
            <a:ext cx="436961" cy="218480"/>
          </a:xfrm>
          <a:custGeom>
            <a:avLst/>
            <a:gdLst/>
            <a:ahLst/>
            <a:cxnLst/>
            <a:rect l="0" t="0" r="0" b="0"/>
            <a:pathLst>
              <a:path w="436961" h="218480">
                <a:moveTo>
                  <a:pt x="436961" y="218480"/>
                </a:moveTo>
                <a:lnTo>
                  <a:pt x="436961" y="0"/>
                </a:lnTo>
                <a:lnTo>
                  <a:pt x="0" y="218480"/>
                </a:lnTo>
                <a:lnTo>
                  <a:pt x="436961" y="218480"/>
                </a:lnTo>
                <a:close/>
              </a:path>
            </a:pathLst>
          </a:custGeom>
          <a:noFill/>
          <a:ln w="11304">
            <a:solidFill>
              <a:srgbClr val="E0CB15"/>
            </a:solidFill>
          </a:ln>
        </p:spPr>
        <p:txBody>
          <a:bodyPr rtlCol="0" anchor="ctr"/>
          <a:lstStyle/>
          <a:p>
            <a:pPr algn="ctr"/>
            <a:endParaRPr sz="2000"/>
          </a:p>
        </p:txBody>
      </p:sp>
      <p:sp>
        <p:nvSpPr>
          <p:cNvPr id="9" name="Rounded Rectangle 1">
            <a:extLst>
              <a:ext uri="{FF2B5EF4-FFF2-40B4-BE49-F238E27FC236}">
                <a16:creationId xmlns:a16="http://schemas.microsoft.com/office/drawing/2014/main" id="{6AC86A52-EBB4-80D9-7877-AFDAE6309738}"/>
              </a:ext>
            </a:extLst>
          </p:cNvPr>
          <p:cNvSpPr/>
          <p:nvPr/>
        </p:nvSpPr>
        <p:spPr>
          <a:xfrm>
            <a:off x="2985071" y="2782425"/>
            <a:ext cx="2202012" cy="873920"/>
          </a:xfrm>
          <a:custGeom>
            <a:avLst/>
            <a:gdLst/>
            <a:ahLst/>
            <a:cxnLst/>
            <a:rect l="0" t="0" r="0" b="0"/>
            <a:pathLst>
              <a:path w="1966324" h="873920">
                <a:moveTo>
                  <a:pt x="0" y="0"/>
                </a:moveTo>
                <a:lnTo>
                  <a:pt x="0" y="873920"/>
                </a:lnTo>
                <a:lnTo>
                  <a:pt x="1529364" y="873920"/>
                </a:lnTo>
                <a:lnTo>
                  <a:pt x="1529364" y="218483"/>
                </a:lnTo>
                <a:lnTo>
                  <a:pt x="1966324" y="0"/>
                </a:lnTo>
                <a:lnTo>
                  <a:pt x="0" y="0"/>
                </a:lnTo>
              </a:path>
            </a:pathLst>
          </a:custGeom>
          <a:solidFill>
            <a:srgbClr val="EDF4FF"/>
          </a:solidFill>
          <a:ln>
            <a:noFill/>
          </a:ln>
        </p:spPr>
        <p:txBody>
          <a:bodyPr rtlCol="0" anchor="ctr"/>
          <a:lstStyle/>
          <a:p>
            <a:pPr algn="ctr"/>
            <a:endParaRPr sz="2000"/>
          </a:p>
        </p:txBody>
      </p:sp>
      <p:sp>
        <p:nvSpPr>
          <p:cNvPr id="10" name="Rounded Rectangle 3">
            <a:extLst>
              <a:ext uri="{FF2B5EF4-FFF2-40B4-BE49-F238E27FC236}">
                <a16:creationId xmlns:a16="http://schemas.microsoft.com/office/drawing/2014/main" id="{AB03AD7F-B720-2B14-028E-F586275EF5BE}"/>
              </a:ext>
            </a:extLst>
          </p:cNvPr>
          <p:cNvSpPr/>
          <p:nvPr/>
        </p:nvSpPr>
        <p:spPr>
          <a:xfrm>
            <a:off x="4693609" y="3000906"/>
            <a:ext cx="1960185" cy="873920"/>
          </a:xfrm>
          <a:custGeom>
            <a:avLst/>
            <a:gdLst/>
            <a:ahLst/>
            <a:cxnLst/>
            <a:rect l="0" t="0" r="0" b="0"/>
            <a:pathLst>
              <a:path w="1966324" h="873920">
                <a:moveTo>
                  <a:pt x="0" y="0"/>
                </a:moveTo>
                <a:lnTo>
                  <a:pt x="0" y="873920"/>
                </a:lnTo>
                <a:lnTo>
                  <a:pt x="1529364" y="873920"/>
                </a:lnTo>
                <a:lnTo>
                  <a:pt x="1529364" y="218483"/>
                </a:lnTo>
                <a:lnTo>
                  <a:pt x="1966324" y="0"/>
                </a:lnTo>
                <a:lnTo>
                  <a:pt x="0" y="0"/>
                </a:lnTo>
              </a:path>
            </a:pathLst>
          </a:custGeom>
          <a:solidFill>
            <a:srgbClr val="E8F9FF"/>
          </a:solidFill>
          <a:ln>
            <a:noFill/>
          </a:ln>
        </p:spPr>
        <p:txBody>
          <a:bodyPr rtlCol="0" anchor="ctr"/>
          <a:lstStyle/>
          <a:p>
            <a:pPr algn="ctr"/>
            <a:endParaRPr sz="2000"/>
          </a:p>
        </p:txBody>
      </p:sp>
      <p:sp>
        <p:nvSpPr>
          <p:cNvPr id="13" name="Rounded Rectangle 7">
            <a:extLst>
              <a:ext uri="{FF2B5EF4-FFF2-40B4-BE49-F238E27FC236}">
                <a16:creationId xmlns:a16="http://schemas.microsoft.com/office/drawing/2014/main" id="{B379CAD4-20B9-1035-98DE-0B3D1CAC0EC2}"/>
              </a:ext>
            </a:extLst>
          </p:cNvPr>
          <p:cNvSpPr/>
          <p:nvPr/>
        </p:nvSpPr>
        <p:spPr>
          <a:xfrm>
            <a:off x="6218196" y="3219386"/>
            <a:ext cx="1960185" cy="873920"/>
          </a:xfrm>
          <a:custGeom>
            <a:avLst/>
            <a:gdLst/>
            <a:ahLst/>
            <a:cxnLst/>
            <a:rect l="0" t="0" r="0" b="0"/>
            <a:pathLst>
              <a:path w="1966324" h="873920">
                <a:moveTo>
                  <a:pt x="0" y="0"/>
                </a:moveTo>
                <a:lnTo>
                  <a:pt x="0" y="873920"/>
                </a:lnTo>
                <a:lnTo>
                  <a:pt x="1529364" y="873920"/>
                </a:lnTo>
                <a:lnTo>
                  <a:pt x="1529364" y="218483"/>
                </a:lnTo>
                <a:lnTo>
                  <a:pt x="1966324" y="0"/>
                </a:lnTo>
                <a:lnTo>
                  <a:pt x="0" y="0"/>
                </a:lnTo>
              </a:path>
            </a:pathLst>
          </a:custGeom>
          <a:solidFill>
            <a:srgbClr val="E3FFF2"/>
          </a:solidFill>
          <a:ln>
            <a:noFill/>
          </a:ln>
        </p:spPr>
        <p:txBody>
          <a:bodyPr rtlCol="0" anchor="ctr"/>
          <a:lstStyle/>
          <a:p>
            <a:pPr algn="ctr"/>
            <a:endParaRPr sz="2000"/>
          </a:p>
        </p:txBody>
      </p:sp>
      <p:grpSp>
        <p:nvGrpSpPr>
          <p:cNvPr id="23" name="Group 22">
            <a:extLst>
              <a:ext uri="{FF2B5EF4-FFF2-40B4-BE49-F238E27FC236}">
                <a16:creationId xmlns:a16="http://schemas.microsoft.com/office/drawing/2014/main" id="{C5CFB9F3-CB84-8445-E805-65F6112E7836}"/>
              </a:ext>
            </a:extLst>
          </p:cNvPr>
          <p:cNvGrpSpPr/>
          <p:nvPr/>
        </p:nvGrpSpPr>
        <p:grpSpPr>
          <a:xfrm>
            <a:off x="2883955" y="2782425"/>
            <a:ext cx="2261959" cy="873921"/>
            <a:chOff x="3560361" y="2782425"/>
            <a:chExt cx="1577622" cy="873921"/>
          </a:xfrm>
        </p:grpSpPr>
        <p:sp>
          <p:nvSpPr>
            <p:cNvPr id="24" name="Rounded Rectangle 2">
              <a:extLst>
                <a:ext uri="{FF2B5EF4-FFF2-40B4-BE49-F238E27FC236}">
                  <a16:creationId xmlns:a16="http://schemas.microsoft.com/office/drawing/2014/main" id="{F3115B74-410E-5911-22D8-E27C9E894667}"/>
                </a:ext>
              </a:extLst>
            </p:cNvPr>
            <p:cNvSpPr/>
            <p:nvPr/>
          </p:nvSpPr>
          <p:spPr>
            <a:xfrm>
              <a:off x="3630885" y="2782425"/>
              <a:ext cx="1507098" cy="873921"/>
            </a:xfrm>
            <a:custGeom>
              <a:avLst/>
              <a:gdLst/>
              <a:ahLst/>
              <a:cxnLst/>
              <a:rect l="0" t="0" r="0" b="0"/>
              <a:pathLst>
                <a:path w="1966323" h="873921">
                  <a:moveTo>
                    <a:pt x="0" y="0"/>
                  </a:moveTo>
                  <a:lnTo>
                    <a:pt x="0" y="873921"/>
                  </a:lnTo>
                  <a:lnTo>
                    <a:pt x="1529362" y="873921"/>
                  </a:lnTo>
                  <a:lnTo>
                    <a:pt x="1529362" y="218480"/>
                  </a:lnTo>
                  <a:lnTo>
                    <a:pt x="1966323" y="0"/>
                  </a:lnTo>
                  <a:lnTo>
                    <a:pt x="0" y="0"/>
                  </a:lnTo>
                  <a:close/>
                </a:path>
              </a:pathLst>
            </a:custGeom>
            <a:noFill/>
            <a:ln w="11304">
              <a:solidFill>
                <a:srgbClr val="4E88E7"/>
              </a:solidFill>
            </a:ln>
          </p:spPr>
          <p:txBody>
            <a:bodyPr rtlCol="0" anchor="ctr"/>
            <a:lstStyle/>
            <a:p>
              <a:pPr algn="ctr"/>
              <a:endParaRPr sz="2000"/>
            </a:p>
          </p:txBody>
        </p:sp>
        <p:sp>
          <p:nvSpPr>
            <p:cNvPr id="25" name="TextBox 24">
              <a:extLst>
                <a:ext uri="{FF2B5EF4-FFF2-40B4-BE49-F238E27FC236}">
                  <a16:creationId xmlns:a16="http://schemas.microsoft.com/office/drawing/2014/main" id="{24584B3C-883B-1D72-54BA-1740CB2DA656}"/>
                </a:ext>
              </a:extLst>
            </p:cNvPr>
            <p:cNvSpPr txBox="1"/>
            <p:nvPr/>
          </p:nvSpPr>
          <p:spPr>
            <a:xfrm>
              <a:off x="3560361" y="2872718"/>
              <a:ext cx="1367144" cy="738664"/>
            </a:xfrm>
            <a:prstGeom prst="rect">
              <a:avLst/>
            </a:prstGeom>
            <a:noFill/>
            <a:ln>
              <a:noFill/>
            </a:ln>
          </p:spPr>
          <p:txBody>
            <a:bodyPr wrap="square" lIns="0" tIns="0" rIns="0" bIns="0" anchor="t">
              <a:spAutoFit/>
            </a:bodyPr>
            <a:lstStyle/>
            <a:p>
              <a:pPr algn="ctr"/>
              <a:r>
                <a:rPr sz="1200" b="1" dirty="0">
                  <a:solidFill>
                    <a:srgbClr val="4E88E7"/>
                  </a:solidFill>
                  <a:latin typeface="Roboto"/>
                </a:rPr>
                <a:t>Federal Supreme
Council
(Rulers of the Seven
Emirates)</a:t>
              </a:r>
            </a:p>
          </p:txBody>
        </p:sp>
      </p:grpSp>
      <p:grpSp>
        <p:nvGrpSpPr>
          <p:cNvPr id="26" name="Group 25">
            <a:extLst>
              <a:ext uri="{FF2B5EF4-FFF2-40B4-BE49-F238E27FC236}">
                <a16:creationId xmlns:a16="http://schemas.microsoft.com/office/drawing/2014/main" id="{9F65E137-5883-337C-2D46-86C7D1342160}"/>
              </a:ext>
            </a:extLst>
          </p:cNvPr>
          <p:cNvGrpSpPr/>
          <p:nvPr/>
        </p:nvGrpSpPr>
        <p:grpSpPr>
          <a:xfrm>
            <a:off x="4693609" y="3000906"/>
            <a:ext cx="1960184" cy="873921"/>
            <a:chOff x="4701022" y="3000906"/>
            <a:chExt cx="1966323" cy="873921"/>
          </a:xfrm>
        </p:grpSpPr>
        <p:sp>
          <p:nvSpPr>
            <p:cNvPr id="27" name="Rounded Rectangle 4">
              <a:extLst>
                <a:ext uri="{FF2B5EF4-FFF2-40B4-BE49-F238E27FC236}">
                  <a16:creationId xmlns:a16="http://schemas.microsoft.com/office/drawing/2014/main" id="{E1D3B916-5335-44B1-32E5-DD0D5E85CD2D}"/>
                </a:ext>
              </a:extLst>
            </p:cNvPr>
            <p:cNvSpPr/>
            <p:nvPr/>
          </p:nvSpPr>
          <p:spPr>
            <a:xfrm>
              <a:off x="4701022" y="3000906"/>
              <a:ext cx="1966323" cy="873921"/>
            </a:xfrm>
            <a:custGeom>
              <a:avLst/>
              <a:gdLst/>
              <a:ahLst/>
              <a:cxnLst/>
              <a:rect l="0" t="0" r="0" b="0"/>
              <a:pathLst>
                <a:path w="1966323" h="873921">
                  <a:moveTo>
                    <a:pt x="0" y="0"/>
                  </a:moveTo>
                  <a:lnTo>
                    <a:pt x="0" y="873921"/>
                  </a:lnTo>
                  <a:lnTo>
                    <a:pt x="1529362" y="873921"/>
                  </a:lnTo>
                  <a:lnTo>
                    <a:pt x="1529362" y="218480"/>
                  </a:lnTo>
                  <a:lnTo>
                    <a:pt x="1966323" y="0"/>
                  </a:lnTo>
                  <a:lnTo>
                    <a:pt x="0" y="0"/>
                  </a:lnTo>
                  <a:close/>
                </a:path>
              </a:pathLst>
            </a:custGeom>
            <a:noFill/>
            <a:ln w="11304">
              <a:solidFill>
                <a:srgbClr val="1EABDA"/>
              </a:solidFill>
            </a:ln>
          </p:spPr>
          <p:txBody>
            <a:bodyPr rtlCol="0" anchor="ctr"/>
            <a:lstStyle/>
            <a:p>
              <a:pPr algn="ctr"/>
              <a:endParaRPr sz="2000"/>
            </a:p>
          </p:txBody>
        </p:sp>
        <p:sp>
          <p:nvSpPr>
            <p:cNvPr id="28" name="TextBox 27">
              <a:extLst>
                <a:ext uri="{FF2B5EF4-FFF2-40B4-BE49-F238E27FC236}">
                  <a16:creationId xmlns:a16="http://schemas.microsoft.com/office/drawing/2014/main" id="{8B13A635-D111-1E0A-EFF3-0B4BA1B26FE3}"/>
                </a:ext>
              </a:extLst>
            </p:cNvPr>
            <p:cNvSpPr txBox="1"/>
            <p:nvPr/>
          </p:nvSpPr>
          <p:spPr>
            <a:xfrm>
              <a:off x="4961596" y="3272069"/>
              <a:ext cx="1008289" cy="369332"/>
            </a:xfrm>
            <a:prstGeom prst="rect">
              <a:avLst/>
            </a:prstGeom>
            <a:noFill/>
            <a:ln>
              <a:noFill/>
            </a:ln>
          </p:spPr>
          <p:txBody>
            <a:bodyPr wrap="none" lIns="0" tIns="0" rIns="0" bIns="0" anchor="t">
              <a:spAutoFit/>
            </a:bodyPr>
            <a:lstStyle/>
            <a:p>
              <a:pPr algn="ctr"/>
              <a:r>
                <a:rPr sz="1200" b="1" dirty="0">
                  <a:solidFill>
                    <a:srgbClr val="1EABDA"/>
                  </a:solidFill>
                  <a:latin typeface="Roboto"/>
                </a:rPr>
                <a:t>President &amp;
Vice President</a:t>
              </a:r>
            </a:p>
          </p:txBody>
        </p:sp>
      </p:grpSp>
      <p:grpSp>
        <p:nvGrpSpPr>
          <p:cNvPr id="29" name="Group 28">
            <a:extLst>
              <a:ext uri="{FF2B5EF4-FFF2-40B4-BE49-F238E27FC236}">
                <a16:creationId xmlns:a16="http://schemas.microsoft.com/office/drawing/2014/main" id="{C8ED0DB9-122D-2CCE-C56D-FEAFEDC6524D}"/>
              </a:ext>
            </a:extLst>
          </p:cNvPr>
          <p:cNvGrpSpPr/>
          <p:nvPr/>
        </p:nvGrpSpPr>
        <p:grpSpPr>
          <a:xfrm>
            <a:off x="6218197" y="3219386"/>
            <a:ext cx="1960184" cy="873921"/>
            <a:chOff x="6230385" y="3219386"/>
            <a:chExt cx="1966323" cy="873921"/>
          </a:xfrm>
        </p:grpSpPr>
        <p:sp>
          <p:nvSpPr>
            <p:cNvPr id="30" name="Rounded Rectangle 8">
              <a:extLst>
                <a:ext uri="{FF2B5EF4-FFF2-40B4-BE49-F238E27FC236}">
                  <a16:creationId xmlns:a16="http://schemas.microsoft.com/office/drawing/2014/main" id="{07483E07-2650-90FB-2EC3-18B6F2BA4DA3}"/>
                </a:ext>
              </a:extLst>
            </p:cNvPr>
            <p:cNvSpPr/>
            <p:nvPr/>
          </p:nvSpPr>
          <p:spPr>
            <a:xfrm>
              <a:off x="6230385" y="3219386"/>
              <a:ext cx="1966323" cy="873921"/>
            </a:xfrm>
            <a:custGeom>
              <a:avLst/>
              <a:gdLst/>
              <a:ahLst/>
              <a:cxnLst/>
              <a:rect l="0" t="0" r="0" b="0"/>
              <a:pathLst>
                <a:path w="1966323" h="873921">
                  <a:moveTo>
                    <a:pt x="0" y="0"/>
                  </a:moveTo>
                  <a:lnTo>
                    <a:pt x="0" y="873921"/>
                  </a:lnTo>
                  <a:lnTo>
                    <a:pt x="1529362" y="873921"/>
                  </a:lnTo>
                  <a:lnTo>
                    <a:pt x="1529362" y="218480"/>
                  </a:lnTo>
                  <a:lnTo>
                    <a:pt x="1966323" y="0"/>
                  </a:lnTo>
                  <a:lnTo>
                    <a:pt x="0" y="0"/>
                  </a:lnTo>
                  <a:close/>
                </a:path>
              </a:pathLst>
            </a:custGeom>
            <a:noFill/>
            <a:ln w="11304">
              <a:solidFill>
                <a:srgbClr val="3CC583"/>
              </a:solidFill>
            </a:ln>
          </p:spPr>
          <p:txBody>
            <a:bodyPr rtlCol="0" anchor="ctr"/>
            <a:lstStyle/>
            <a:p>
              <a:pPr algn="ctr"/>
              <a:endParaRPr sz="2000"/>
            </a:p>
          </p:txBody>
        </p:sp>
        <p:sp>
          <p:nvSpPr>
            <p:cNvPr id="31" name="TextBox 30">
              <a:extLst>
                <a:ext uri="{FF2B5EF4-FFF2-40B4-BE49-F238E27FC236}">
                  <a16:creationId xmlns:a16="http://schemas.microsoft.com/office/drawing/2014/main" id="{488383EF-D4DE-26F5-6163-1FB710EBE691}"/>
                </a:ext>
              </a:extLst>
            </p:cNvPr>
            <p:cNvSpPr txBox="1"/>
            <p:nvPr/>
          </p:nvSpPr>
          <p:spPr>
            <a:xfrm>
              <a:off x="6510157" y="3397627"/>
              <a:ext cx="969817" cy="553998"/>
            </a:xfrm>
            <a:prstGeom prst="rect">
              <a:avLst/>
            </a:prstGeom>
            <a:noFill/>
            <a:ln>
              <a:noFill/>
            </a:ln>
          </p:spPr>
          <p:txBody>
            <a:bodyPr wrap="none" lIns="0" tIns="0" rIns="0" bIns="0" anchor="t">
              <a:spAutoFit/>
            </a:bodyPr>
            <a:lstStyle/>
            <a:p>
              <a:pPr algn="ctr"/>
              <a:r>
                <a:rPr sz="1200" b="1" dirty="0">
                  <a:solidFill>
                    <a:srgbClr val="3CC583"/>
                  </a:solidFill>
                  <a:latin typeface="Roboto"/>
                </a:rPr>
                <a:t>Council of
Ministers
(UAE Cabinet)</a:t>
              </a:r>
            </a:p>
          </p:txBody>
        </p:sp>
      </p:grpSp>
      <p:grpSp>
        <p:nvGrpSpPr>
          <p:cNvPr id="32" name="Group 31">
            <a:extLst>
              <a:ext uri="{FF2B5EF4-FFF2-40B4-BE49-F238E27FC236}">
                <a16:creationId xmlns:a16="http://schemas.microsoft.com/office/drawing/2014/main" id="{F13CB9AB-74BF-C1F2-210C-ADF58AAA4872}"/>
              </a:ext>
            </a:extLst>
          </p:cNvPr>
          <p:cNvGrpSpPr/>
          <p:nvPr/>
        </p:nvGrpSpPr>
        <p:grpSpPr>
          <a:xfrm>
            <a:off x="7742785" y="3437866"/>
            <a:ext cx="1960184" cy="873921"/>
            <a:chOff x="7759747" y="3437866"/>
            <a:chExt cx="1966323" cy="873921"/>
          </a:xfrm>
        </p:grpSpPr>
        <p:sp>
          <p:nvSpPr>
            <p:cNvPr id="33" name="Rounded Rectangle 12">
              <a:extLst>
                <a:ext uri="{FF2B5EF4-FFF2-40B4-BE49-F238E27FC236}">
                  <a16:creationId xmlns:a16="http://schemas.microsoft.com/office/drawing/2014/main" id="{21E8EE51-B19D-8C11-D90C-0170C37EE74B}"/>
                </a:ext>
              </a:extLst>
            </p:cNvPr>
            <p:cNvSpPr/>
            <p:nvPr/>
          </p:nvSpPr>
          <p:spPr>
            <a:xfrm>
              <a:off x="7759747" y="3437866"/>
              <a:ext cx="1966323" cy="873921"/>
            </a:xfrm>
            <a:custGeom>
              <a:avLst/>
              <a:gdLst/>
              <a:ahLst/>
              <a:cxnLst/>
              <a:rect l="0" t="0" r="0" b="0"/>
              <a:pathLst>
                <a:path w="1966323" h="873921">
                  <a:moveTo>
                    <a:pt x="0" y="873921"/>
                  </a:moveTo>
                  <a:lnTo>
                    <a:pt x="0" y="0"/>
                  </a:lnTo>
                  <a:lnTo>
                    <a:pt x="1966323" y="0"/>
                  </a:lnTo>
                  <a:lnTo>
                    <a:pt x="1529362" y="218480"/>
                  </a:lnTo>
                  <a:lnTo>
                    <a:pt x="1529362" y="873921"/>
                  </a:lnTo>
                  <a:lnTo>
                    <a:pt x="0" y="873921"/>
                  </a:lnTo>
                  <a:close/>
                </a:path>
              </a:pathLst>
            </a:custGeom>
            <a:noFill/>
            <a:ln w="11304">
              <a:solidFill>
                <a:srgbClr val="92BD39"/>
              </a:solidFill>
            </a:ln>
          </p:spPr>
          <p:txBody>
            <a:bodyPr rtlCol="0" anchor="ctr"/>
            <a:lstStyle/>
            <a:p>
              <a:pPr algn="ctr"/>
              <a:endParaRPr sz="2000"/>
            </a:p>
          </p:txBody>
        </p:sp>
        <p:sp>
          <p:nvSpPr>
            <p:cNvPr id="34" name="TextBox 33">
              <a:extLst>
                <a:ext uri="{FF2B5EF4-FFF2-40B4-BE49-F238E27FC236}">
                  <a16:creationId xmlns:a16="http://schemas.microsoft.com/office/drawing/2014/main" id="{F7DFDF2F-C55B-1A56-6220-6CB9AB53461E}"/>
                </a:ext>
              </a:extLst>
            </p:cNvPr>
            <p:cNvSpPr txBox="1"/>
            <p:nvPr/>
          </p:nvSpPr>
          <p:spPr>
            <a:xfrm>
              <a:off x="8152543" y="3709030"/>
              <a:ext cx="743793" cy="369332"/>
            </a:xfrm>
            <a:prstGeom prst="rect">
              <a:avLst/>
            </a:prstGeom>
            <a:noFill/>
            <a:ln>
              <a:noFill/>
            </a:ln>
          </p:spPr>
          <p:txBody>
            <a:bodyPr wrap="none" lIns="0" tIns="0" rIns="0" bIns="0" anchor="t">
              <a:spAutoFit/>
            </a:bodyPr>
            <a:lstStyle/>
            <a:p>
              <a:pPr algn="ctr"/>
              <a:r>
                <a:rPr sz="1200" b="1" dirty="0">
                  <a:solidFill>
                    <a:srgbClr val="92BD39"/>
                  </a:solidFill>
                  <a:latin typeface="Roboto"/>
                </a:rPr>
                <a:t>Ministry of
Finance</a:t>
              </a:r>
            </a:p>
          </p:txBody>
        </p:sp>
      </p:grpSp>
      <p:grpSp>
        <p:nvGrpSpPr>
          <p:cNvPr id="35" name="Group 34">
            <a:extLst>
              <a:ext uri="{FF2B5EF4-FFF2-40B4-BE49-F238E27FC236}">
                <a16:creationId xmlns:a16="http://schemas.microsoft.com/office/drawing/2014/main" id="{08C0A9A6-EA2F-9F6B-A335-62C07B4198E9}"/>
              </a:ext>
            </a:extLst>
          </p:cNvPr>
          <p:cNvGrpSpPr/>
          <p:nvPr/>
        </p:nvGrpSpPr>
        <p:grpSpPr>
          <a:xfrm>
            <a:off x="9250643" y="3565975"/>
            <a:ext cx="2219871" cy="1007277"/>
            <a:chOff x="9272327" y="3565975"/>
            <a:chExt cx="1873867" cy="1007277"/>
          </a:xfrm>
        </p:grpSpPr>
        <p:sp>
          <p:nvSpPr>
            <p:cNvPr id="36" name="Rounded Rectangle 15">
              <a:extLst>
                <a:ext uri="{FF2B5EF4-FFF2-40B4-BE49-F238E27FC236}">
                  <a16:creationId xmlns:a16="http://schemas.microsoft.com/office/drawing/2014/main" id="{24F61712-D05B-CC01-B330-6BE5F456BFDA}"/>
                </a:ext>
              </a:extLst>
            </p:cNvPr>
            <p:cNvSpPr/>
            <p:nvPr/>
          </p:nvSpPr>
          <p:spPr>
            <a:xfrm>
              <a:off x="9272327" y="3565975"/>
              <a:ext cx="1873867" cy="1007277"/>
            </a:xfrm>
            <a:custGeom>
              <a:avLst/>
              <a:gdLst/>
              <a:ahLst/>
              <a:cxnLst/>
              <a:rect l="0" t="0" r="0" b="0"/>
              <a:pathLst>
                <a:path w="1857086" h="1101507">
                  <a:moveTo>
                    <a:pt x="0" y="109238"/>
                  </a:moveTo>
                  <a:lnTo>
                    <a:pt x="0" y="983158"/>
                  </a:lnTo>
                  <a:lnTo>
                    <a:pt x="1420126" y="983158"/>
                  </a:lnTo>
                  <a:lnTo>
                    <a:pt x="1420126" y="1101507"/>
                  </a:lnTo>
                  <a:lnTo>
                    <a:pt x="1857086" y="546198"/>
                  </a:lnTo>
                  <a:lnTo>
                    <a:pt x="1420126" y="0"/>
                  </a:lnTo>
                  <a:lnTo>
                    <a:pt x="1420126" y="109238"/>
                  </a:lnTo>
                  <a:lnTo>
                    <a:pt x="0" y="109238"/>
                  </a:lnTo>
                </a:path>
              </a:pathLst>
            </a:custGeom>
            <a:solidFill>
              <a:srgbClr val="FFFBDA"/>
            </a:solidFill>
            <a:ln>
              <a:noFill/>
            </a:ln>
          </p:spPr>
          <p:txBody>
            <a:bodyPr rtlCol="0" anchor="ctr"/>
            <a:lstStyle/>
            <a:p>
              <a:pPr algn="ctr"/>
              <a:endParaRPr sz="3600" dirty="0"/>
            </a:p>
          </p:txBody>
        </p:sp>
        <p:sp>
          <p:nvSpPr>
            <p:cNvPr id="37" name="TextBox 36">
              <a:extLst>
                <a:ext uri="{FF2B5EF4-FFF2-40B4-BE49-F238E27FC236}">
                  <a16:creationId xmlns:a16="http://schemas.microsoft.com/office/drawing/2014/main" id="{87B4005A-7D63-2F2C-11E5-D5E422330C32}"/>
                </a:ext>
              </a:extLst>
            </p:cNvPr>
            <p:cNvSpPr txBox="1"/>
            <p:nvPr/>
          </p:nvSpPr>
          <p:spPr>
            <a:xfrm>
              <a:off x="9649051" y="3927510"/>
              <a:ext cx="809516" cy="369332"/>
            </a:xfrm>
            <a:prstGeom prst="rect">
              <a:avLst/>
            </a:prstGeom>
            <a:noFill/>
            <a:ln>
              <a:noFill/>
            </a:ln>
          </p:spPr>
          <p:txBody>
            <a:bodyPr wrap="none" lIns="0" tIns="0" rIns="0" bIns="0" anchor="t">
              <a:spAutoFit/>
            </a:bodyPr>
            <a:lstStyle/>
            <a:p>
              <a:pPr algn="ctr"/>
              <a:r>
                <a:rPr sz="1200" b="1" dirty="0">
                  <a:solidFill>
                    <a:srgbClr val="E0CB15"/>
                  </a:solidFill>
                  <a:latin typeface="Roboto"/>
                </a:rPr>
                <a:t>Federal Tax
Authority</a:t>
              </a:r>
            </a:p>
          </p:txBody>
        </p:sp>
      </p:grpSp>
      <p:sp>
        <p:nvSpPr>
          <p:cNvPr id="38" name="TextBox 37">
            <a:extLst>
              <a:ext uri="{FF2B5EF4-FFF2-40B4-BE49-F238E27FC236}">
                <a16:creationId xmlns:a16="http://schemas.microsoft.com/office/drawing/2014/main" id="{CF3D6AEC-9440-645C-A585-058568BF1055}"/>
              </a:ext>
            </a:extLst>
          </p:cNvPr>
          <p:cNvSpPr txBox="1"/>
          <p:nvPr/>
        </p:nvSpPr>
        <p:spPr>
          <a:xfrm>
            <a:off x="3411954" y="3889900"/>
            <a:ext cx="1038699" cy="738664"/>
          </a:xfrm>
          <a:prstGeom prst="rect">
            <a:avLst/>
          </a:prstGeom>
          <a:noFill/>
          <a:ln>
            <a:noFill/>
          </a:ln>
        </p:spPr>
        <p:txBody>
          <a:bodyPr wrap="none" lIns="0" tIns="0" rIns="0" bIns="0" anchor="t">
            <a:spAutoFit/>
          </a:bodyPr>
          <a:lstStyle/>
          <a:p>
            <a:pPr algn="ctr"/>
            <a:r>
              <a:rPr sz="1200" b="1" dirty="0">
                <a:solidFill>
                  <a:srgbClr val="484848"/>
                </a:solidFill>
                <a:latin typeface="Roboto"/>
              </a:rPr>
              <a:t>The highest
constitutional
authority in the
UAE</a:t>
            </a:r>
          </a:p>
        </p:txBody>
      </p:sp>
      <p:sp>
        <p:nvSpPr>
          <p:cNvPr id="39" name="TextBox 38">
            <a:extLst>
              <a:ext uri="{FF2B5EF4-FFF2-40B4-BE49-F238E27FC236}">
                <a16:creationId xmlns:a16="http://schemas.microsoft.com/office/drawing/2014/main" id="{0FB1312B-82FF-4563-283C-C8BC5662810B}"/>
              </a:ext>
            </a:extLst>
          </p:cNvPr>
          <p:cNvSpPr txBox="1"/>
          <p:nvPr/>
        </p:nvSpPr>
        <p:spPr>
          <a:xfrm>
            <a:off x="4973296" y="4108380"/>
            <a:ext cx="965191" cy="553998"/>
          </a:xfrm>
          <a:prstGeom prst="rect">
            <a:avLst/>
          </a:prstGeom>
          <a:noFill/>
          <a:ln>
            <a:noFill/>
          </a:ln>
        </p:spPr>
        <p:txBody>
          <a:bodyPr wrap="none" lIns="0" tIns="0" rIns="0" bIns="0" anchor="t">
            <a:spAutoFit/>
          </a:bodyPr>
          <a:lstStyle/>
          <a:p>
            <a:pPr algn="ctr"/>
            <a:r>
              <a:rPr sz="1200" b="1" dirty="0">
                <a:solidFill>
                  <a:srgbClr val="484848"/>
                </a:solidFill>
                <a:latin typeface="Roboto"/>
              </a:rPr>
              <a:t>The executive
leaders of the
UAE</a:t>
            </a:r>
          </a:p>
        </p:txBody>
      </p:sp>
      <p:sp>
        <p:nvSpPr>
          <p:cNvPr id="40" name="TextBox 39">
            <a:extLst>
              <a:ext uri="{FF2B5EF4-FFF2-40B4-BE49-F238E27FC236}">
                <a16:creationId xmlns:a16="http://schemas.microsoft.com/office/drawing/2014/main" id="{87133840-F90A-E6F5-EA01-ECFD39D34AA9}"/>
              </a:ext>
            </a:extLst>
          </p:cNvPr>
          <p:cNvSpPr txBox="1"/>
          <p:nvPr/>
        </p:nvSpPr>
        <p:spPr>
          <a:xfrm>
            <a:off x="6461115" y="4326860"/>
            <a:ext cx="1038699" cy="738664"/>
          </a:xfrm>
          <a:prstGeom prst="rect">
            <a:avLst/>
          </a:prstGeom>
          <a:noFill/>
          <a:ln>
            <a:noFill/>
          </a:ln>
        </p:spPr>
        <p:txBody>
          <a:bodyPr wrap="none" lIns="0" tIns="0" rIns="0" bIns="0" anchor="t">
            <a:spAutoFit/>
          </a:bodyPr>
          <a:lstStyle/>
          <a:p>
            <a:pPr algn="ctr"/>
            <a:r>
              <a:rPr sz="1200" b="1">
                <a:solidFill>
                  <a:srgbClr val="484848"/>
                </a:solidFill>
                <a:latin typeface="Roboto"/>
              </a:rPr>
              <a:t>The cabinet
responsible for
government
policy</a:t>
            </a:r>
          </a:p>
        </p:txBody>
      </p:sp>
      <p:sp>
        <p:nvSpPr>
          <p:cNvPr id="41" name="TextBox 40">
            <a:extLst>
              <a:ext uri="{FF2B5EF4-FFF2-40B4-BE49-F238E27FC236}">
                <a16:creationId xmlns:a16="http://schemas.microsoft.com/office/drawing/2014/main" id="{31A0798B-9A08-DB97-E126-DF79BD284C0C}"/>
              </a:ext>
            </a:extLst>
          </p:cNvPr>
          <p:cNvSpPr txBox="1"/>
          <p:nvPr/>
        </p:nvSpPr>
        <p:spPr>
          <a:xfrm>
            <a:off x="8057666" y="4545341"/>
            <a:ext cx="894880" cy="553998"/>
          </a:xfrm>
          <a:prstGeom prst="rect">
            <a:avLst/>
          </a:prstGeom>
          <a:noFill/>
          <a:ln>
            <a:noFill/>
          </a:ln>
        </p:spPr>
        <p:txBody>
          <a:bodyPr wrap="none" lIns="0" tIns="0" rIns="0" bIns="0" anchor="t">
            <a:spAutoFit/>
          </a:bodyPr>
          <a:lstStyle/>
          <a:p>
            <a:pPr algn="ctr"/>
            <a:r>
              <a:rPr sz="1200" b="1">
                <a:solidFill>
                  <a:srgbClr val="484848"/>
                </a:solidFill>
                <a:latin typeface="Roboto"/>
              </a:rPr>
              <a:t>Oversees tax
policy and
legislation</a:t>
            </a:r>
          </a:p>
        </p:txBody>
      </p:sp>
      <p:sp>
        <p:nvSpPr>
          <p:cNvPr id="42" name="TextBox 41">
            <a:extLst>
              <a:ext uri="{FF2B5EF4-FFF2-40B4-BE49-F238E27FC236}">
                <a16:creationId xmlns:a16="http://schemas.microsoft.com/office/drawing/2014/main" id="{98F26518-E300-946B-89D4-EC19B739B151}"/>
              </a:ext>
            </a:extLst>
          </p:cNvPr>
          <p:cNvSpPr txBox="1"/>
          <p:nvPr/>
        </p:nvSpPr>
        <p:spPr>
          <a:xfrm>
            <a:off x="9579826" y="4763821"/>
            <a:ext cx="899674" cy="553998"/>
          </a:xfrm>
          <a:prstGeom prst="rect">
            <a:avLst/>
          </a:prstGeom>
          <a:noFill/>
          <a:ln>
            <a:noFill/>
          </a:ln>
        </p:spPr>
        <p:txBody>
          <a:bodyPr wrap="none" lIns="0" tIns="0" rIns="0" bIns="0" anchor="t">
            <a:spAutoFit/>
          </a:bodyPr>
          <a:lstStyle/>
          <a:p>
            <a:pPr algn="ctr"/>
            <a:r>
              <a:rPr sz="1200" b="1">
                <a:solidFill>
                  <a:srgbClr val="484848"/>
                </a:solidFill>
                <a:latin typeface="Roboto"/>
              </a:rPr>
              <a:t>Administers
and enforces
tax laws</a:t>
            </a:r>
          </a:p>
        </p:txBody>
      </p:sp>
      <p:sp>
        <p:nvSpPr>
          <p:cNvPr id="43" name="Rectangle: Rounded Corners 42">
            <a:extLst>
              <a:ext uri="{FF2B5EF4-FFF2-40B4-BE49-F238E27FC236}">
                <a16:creationId xmlns:a16="http://schemas.microsoft.com/office/drawing/2014/main" id="{1BFCAD59-E808-A063-7103-2F508779AF74}"/>
              </a:ext>
            </a:extLst>
          </p:cNvPr>
          <p:cNvSpPr/>
          <p:nvPr/>
        </p:nvSpPr>
        <p:spPr>
          <a:xfrm>
            <a:off x="6409009" y="5306431"/>
            <a:ext cx="1125638" cy="981194"/>
          </a:xfrm>
          <a:prstGeom prst="roundRect">
            <a:avLst/>
          </a:prstGeom>
          <a:solidFill>
            <a:srgbClr val="E3FFF2"/>
          </a:solidFill>
          <a:ln>
            <a:solidFill>
              <a:srgbClr val="3CC5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600" b="1" dirty="0">
                <a:solidFill>
                  <a:srgbClr val="3CC583"/>
                </a:solidFill>
              </a:rPr>
              <a:t>Issues Cabinet Decisions</a:t>
            </a:r>
            <a:endParaRPr lang="en-US" sz="1600" b="1" dirty="0">
              <a:solidFill>
                <a:srgbClr val="3CC583"/>
              </a:solidFill>
            </a:endParaRPr>
          </a:p>
        </p:txBody>
      </p:sp>
      <p:sp>
        <p:nvSpPr>
          <p:cNvPr id="44" name="Rectangle: Rounded Corners 43">
            <a:extLst>
              <a:ext uri="{FF2B5EF4-FFF2-40B4-BE49-F238E27FC236}">
                <a16:creationId xmlns:a16="http://schemas.microsoft.com/office/drawing/2014/main" id="{F4CB94CD-F475-AFFA-A362-FEBCA4BEDE95}"/>
              </a:ext>
            </a:extLst>
          </p:cNvPr>
          <p:cNvSpPr/>
          <p:nvPr/>
        </p:nvSpPr>
        <p:spPr>
          <a:xfrm>
            <a:off x="7942045" y="5797028"/>
            <a:ext cx="1125638" cy="981194"/>
          </a:xfrm>
          <a:prstGeom prst="roundRect">
            <a:avLst/>
          </a:prstGeom>
          <a:solidFill>
            <a:srgbClr val="F4FFDC"/>
          </a:solidFill>
          <a:ln>
            <a:solidFill>
              <a:srgbClr val="92BD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600" b="1" dirty="0">
                <a:solidFill>
                  <a:srgbClr val="92BD39"/>
                </a:solidFill>
              </a:rPr>
              <a:t>Issues Ministerial Decisions</a:t>
            </a:r>
            <a:endParaRPr lang="en-US" sz="1600" b="1" dirty="0">
              <a:solidFill>
                <a:srgbClr val="92BD39"/>
              </a:solidFill>
            </a:endParaRPr>
          </a:p>
        </p:txBody>
      </p:sp>
      <p:sp>
        <p:nvSpPr>
          <p:cNvPr id="45" name="Rectangle: Rounded Corners 44">
            <a:extLst>
              <a:ext uri="{FF2B5EF4-FFF2-40B4-BE49-F238E27FC236}">
                <a16:creationId xmlns:a16="http://schemas.microsoft.com/office/drawing/2014/main" id="{965925CC-A1AF-5F1A-24A3-F2213809714A}"/>
              </a:ext>
            </a:extLst>
          </p:cNvPr>
          <p:cNvSpPr/>
          <p:nvPr/>
        </p:nvSpPr>
        <p:spPr>
          <a:xfrm>
            <a:off x="9461287" y="6140567"/>
            <a:ext cx="1125638" cy="981194"/>
          </a:xfrm>
          <a:prstGeom prst="roundRect">
            <a:avLst/>
          </a:prstGeom>
          <a:solidFill>
            <a:srgbClr val="FFFBDA"/>
          </a:solidFill>
          <a:ln>
            <a:solidFill>
              <a:srgbClr val="F1E8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1600" b="1" dirty="0">
                <a:solidFill>
                  <a:srgbClr val="E0CB15"/>
                </a:solidFill>
              </a:rPr>
              <a:t>Issues FTA Decisions</a:t>
            </a:r>
            <a:endParaRPr lang="en-US" sz="1600" b="1" dirty="0">
              <a:solidFill>
                <a:srgbClr val="E0CB15"/>
              </a:solidFill>
            </a:endParaRPr>
          </a:p>
        </p:txBody>
      </p:sp>
      <p:cxnSp>
        <p:nvCxnSpPr>
          <p:cNvPr id="46" name="Straight Arrow Connector 45">
            <a:extLst>
              <a:ext uri="{FF2B5EF4-FFF2-40B4-BE49-F238E27FC236}">
                <a16:creationId xmlns:a16="http://schemas.microsoft.com/office/drawing/2014/main" id="{BCDD6602-44C4-AA51-FDD1-9ECFFAA391CC}"/>
              </a:ext>
            </a:extLst>
          </p:cNvPr>
          <p:cNvCxnSpPr>
            <a:stCxn id="40" idx="2"/>
            <a:endCxn id="43" idx="0"/>
          </p:cNvCxnSpPr>
          <p:nvPr/>
        </p:nvCxnSpPr>
        <p:spPr>
          <a:xfrm flipH="1">
            <a:off x="6971828" y="5065524"/>
            <a:ext cx="8636" cy="2409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F3A275C-0700-B9E7-85E8-248623C2B7B0}"/>
              </a:ext>
            </a:extLst>
          </p:cNvPr>
          <p:cNvCxnSpPr>
            <a:cxnSpLocks/>
            <a:stCxn id="41" idx="2"/>
            <a:endCxn id="44" idx="0"/>
          </p:cNvCxnSpPr>
          <p:nvPr/>
        </p:nvCxnSpPr>
        <p:spPr>
          <a:xfrm flipH="1">
            <a:off x="8504864" y="5099339"/>
            <a:ext cx="242" cy="69768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0187254-A97A-3DD8-1CBF-4BD6F632A028}"/>
              </a:ext>
            </a:extLst>
          </p:cNvPr>
          <p:cNvCxnSpPr>
            <a:cxnSpLocks/>
            <a:stCxn id="42" idx="2"/>
            <a:endCxn id="45" idx="0"/>
          </p:cNvCxnSpPr>
          <p:nvPr/>
        </p:nvCxnSpPr>
        <p:spPr>
          <a:xfrm flipH="1">
            <a:off x="10024106" y="5317819"/>
            <a:ext cx="5557" cy="8227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5C95EC4D-215E-3F07-027E-DBB51E684B66}"/>
              </a:ext>
            </a:extLst>
          </p:cNvPr>
          <p:cNvSpPr>
            <a:spLocks noGrp="1"/>
          </p:cNvSpPr>
          <p:nvPr>
            <p:ph type="sldNum" sz="quarter" idx="12"/>
          </p:nvPr>
        </p:nvSpPr>
        <p:spPr/>
        <p:txBody>
          <a:bodyPr/>
          <a:lstStyle/>
          <a:p>
            <a:fld id="{9EEF8FA0-0E28-45DA-A438-FD13269BAD6D}" type="slidenum">
              <a:rPr lang="en-US" smtClean="0"/>
              <a:t>6</a:t>
            </a:fld>
            <a:endParaRPr lang="en-US"/>
          </a:p>
        </p:txBody>
      </p:sp>
    </p:spTree>
    <p:extLst>
      <p:ext uri="{BB962C8B-B14F-4D97-AF65-F5344CB8AC3E}">
        <p14:creationId xmlns:p14="http://schemas.microsoft.com/office/powerpoint/2010/main" val="345393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F83A5-CA54-4C2C-F9D1-B2EC091150B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58FE117-F78F-E4A4-E05B-94119190D1F9}"/>
              </a:ext>
            </a:extLst>
          </p:cNvPr>
          <p:cNvPicPr>
            <a:picLocks noChangeAspect="1"/>
          </p:cNvPicPr>
          <p:nvPr/>
        </p:nvPicPr>
        <p:blipFill>
          <a:blip r:embed="rId2"/>
          <a:stretch>
            <a:fill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C68F676F-AA52-9700-F364-3A3BE5054466}"/>
              </a:ext>
            </a:extLst>
          </p:cNvPr>
          <p:cNvSpPr/>
          <p:nvPr/>
        </p:nvSpPr>
        <p:spPr>
          <a:xfrm>
            <a:off x="-1" y="0"/>
            <a:ext cx="14630400" cy="8229600"/>
          </a:xfrm>
          <a:prstGeom prst="rect">
            <a:avLst/>
          </a:prstGeom>
          <a:solidFill>
            <a:srgbClr val="080808">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bject 2">
            <a:extLst>
              <a:ext uri="{FF2B5EF4-FFF2-40B4-BE49-F238E27FC236}">
                <a16:creationId xmlns:a16="http://schemas.microsoft.com/office/drawing/2014/main" id="{C8BE910C-FC0B-DD6A-7DCB-494BCF5A6EB9}"/>
              </a:ext>
            </a:extLst>
          </p:cNvPr>
          <p:cNvSpPr txBox="1">
            <a:spLocks/>
          </p:cNvSpPr>
          <p:nvPr/>
        </p:nvSpPr>
        <p:spPr>
          <a:xfrm>
            <a:off x="3908877" y="2593571"/>
            <a:ext cx="6812643" cy="1028487"/>
          </a:xfrm>
          <a:prstGeom prst="rect">
            <a:avLst/>
          </a:prstGeom>
        </p:spPr>
        <p:txBody>
          <a:bodyPr vert="horz" wrap="square" lIns="0" tIns="12700" rIns="0" bIns="0" rtlCol="0">
            <a:spAutoFit/>
          </a:bodyPr>
          <a:lstStyle>
            <a:lvl1pPr>
              <a:defRPr sz="3600" b="1" i="0">
                <a:solidFill>
                  <a:schemeClr val="bg1"/>
                </a:solidFill>
                <a:latin typeface="Verdana"/>
                <a:ea typeface="+mj-ea"/>
                <a:cs typeface="Verdana"/>
              </a:defRPr>
            </a:lvl1pPr>
          </a:lstStyle>
          <a:p>
            <a:pPr algn="ctr"/>
            <a:r>
              <a:rPr lang="en-GB" sz="6600" kern="0" dirty="0">
                <a:latin typeface="Montserrat" pitchFamily="2" charset="0"/>
              </a:rPr>
              <a:t>BASICS</a:t>
            </a:r>
          </a:p>
        </p:txBody>
      </p:sp>
      <p:sp>
        <p:nvSpPr>
          <p:cNvPr id="2" name="Slide Number Placeholder 1">
            <a:extLst>
              <a:ext uri="{FF2B5EF4-FFF2-40B4-BE49-F238E27FC236}">
                <a16:creationId xmlns:a16="http://schemas.microsoft.com/office/drawing/2014/main" id="{C43DD800-4548-AE87-FEDD-F9310734265F}"/>
              </a:ext>
            </a:extLst>
          </p:cNvPr>
          <p:cNvSpPr>
            <a:spLocks noGrp="1"/>
          </p:cNvSpPr>
          <p:nvPr>
            <p:ph type="sldNum" sz="quarter" idx="12"/>
          </p:nvPr>
        </p:nvSpPr>
        <p:spPr/>
        <p:txBody>
          <a:bodyPr/>
          <a:lstStyle/>
          <a:p>
            <a:fld id="{9EEF8FA0-0E28-45DA-A438-FD13269BAD6D}" type="slidenum">
              <a:rPr lang="en-US" smtClean="0"/>
              <a:t>7</a:t>
            </a:fld>
            <a:endParaRPr lang="en-US"/>
          </a:p>
        </p:txBody>
      </p:sp>
    </p:spTree>
    <p:extLst>
      <p:ext uri="{BB962C8B-B14F-4D97-AF65-F5344CB8AC3E}">
        <p14:creationId xmlns:p14="http://schemas.microsoft.com/office/powerpoint/2010/main" val="860508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2E632B-FAAC-57FC-EC75-BF1BB1CD2EF9}"/>
              </a:ext>
            </a:extLst>
          </p:cNvPr>
          <p:cNvSpPr/>
          <p:nvPr/>
        </p:nvSpPr>
        <p:spPr>
          <a:xfrm>
            <a:off x="0" y="0"/>
            <a:ext cx="1040564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B55663EA-DC23-270A-D533-B2E2C1461169}"/>
              </a:ext>
            </a:extLst>
          </p:cNvPr>
          <p:cNvSpPr/>
          <p:nvPr/>
        </p:nvSpPr>
        <p:spPr>
          <a:xfrm>
            <a:off x="10625557" y="802"/>
            <a:ext cx="416691" cy="1689904"/>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2">
            <a:extLst>
              <a:ext uri="{FF2B5EF4-FFF2-40B4-BE49-F238E27FC236}">
                <a16:creationId xmlns:a16="http://schemas.microsoft.com/office/drawing/2014/main" id="{2E89229D-0F14-E251-B206-C4F9C795F093}"/>
              </a:ext>
            </a:extLst>
          </p:cNvPr>
          <p:cNvSpPr txBox="1">
            <a:spLocks/>
          </p:cNvSpPr>
          <p:nvPr/>
        </p:nvSpPr>
        <p:spPr>
          <a:xfrm>
            <a:off x="491452" y="456450"/>
            <a:ext cx="9820948"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chemeClr val="bg1"/>
                </a:solidFill>
                <a:latin typeface="Montserrat" pitchFamily="2" charset="0"/>
              </a:rPr>
              <a:t>KEY LEGISLATION APPLICABLE TO UAE CORPORATE TAX</a:t>
            </a:r>
          </a:p>
        </p:txBody>
      </p:sp>
      <p:pic>
        <p:nvPicPr>
          <p:cNvPr id="5" name="Picture 4">
            <a:extLst>
              <a:ext uri="{FF2B5EF4-FFF2-40B4-BE49-F238E27FC236}">
                <a16:creationId xmlns:a16="http://schemas.microsoft.com/office/drawing/2014/main" id="{F99B9119-79C1-59D7-C8FC-E01A05F83D6A}"/>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7" name="TextBox 6">
            <a:extLst>
              <a:ext uri="{FF2B5EF4-FFF2-40B4-BE49-F238E27FC236}">
                <a16:creationId xmlns:a16="http://schemas.microsoft.com/office/drawing/2014/main" id="{608657FD-1F2C-DC22-9CC1-75E81CB653C0}"/>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graphicFrame>
        <p:nvGraphicFramePr>
          <p:cNvPr id="6" name="Table 5">
            <a:extLst>
              <a:ext uri="{FF2B5EF4-FFF2-40B4-BE49-F238E27FC236}">
                <a16:creationId xmlns:a16="http://schemas.microsoft.com/office/drawing/2014/main" id="{AF71E0E1-3D70-0AFB-FE92-0046234A7E90}"/>
              </a:ext>
            </a:extLst>
          </p:cNvPr>
          <p:cNvGraphicFramePr>
            <a:graphicFrameLocks noGrp="1"/>
          </p:cNvGraphicFramePr>
          <p:nvPr>
            <p:extLst>
              <p:ext uri="{D42A27DB-BD31-4B8C-83A1-F6EECF244321}">
                <p14:modId xmlns:p14="http://schemas.microsoft.com/office/powerpoint/2010/main" val="4096402448"/>
              </p:ext>
            </p:extLst>
          </p:nvPr>
        </p:nvGraphicFramePr>
        <p:xfrm>
          <a:off x="491451" y="1992419"/>
          <a:ext cx="13324300" cy="5993878"/>
        </p:xfrm>
        <a:graphic>
          <a:graphicData uri="http://schemas.openxmlformats.org/drawingml/2006/table">
            <a:tbl>
              <a:tblPr firstRow="1" firstCol="1" bandRow="1">
                <a:tableStyleId>{69012ECD-51FC-41F1-AA8D-1B2483CD663E}</a:tableStyleId>
              </a:tblPr>
              <a:tblGrid>
                <a:gridCol w="714575">
                  <a:extLst>
                    <a:ext uri="{9D8B030D-6E8A-4147-A177-3AD203B41FA5}">
                      <a16:colId xmlns:a16="http://schemas.microsoft.com/office/drawing/2014/main" val="888675239"/>
                    </a:ext>
                  </a:extLst>
                </a:gridCol>
                <a:gridCol w="3194829">
                  <a:extLst>
                    <a:ext uri="{9D8B030D-6E8A-4147-A177-3AD203B41FA5}">
                      <a16:colId xmlns:a16="http://schemas.microsoft.com/office/drawing/2014/main" val="2081256586"/>
                    </a:ext>
                  </a:extLst>
                </a:gridCol>
                <a:gridCol w="975925">
                  <a:extLst>
                    <a:ext uri="{9D8B030D-6E8A-4147-A177-3AD203B41FA5}">
                      <a16:colId xmlns:a16="http://schemas.microsoft.com/office/drawing/2014/main" val="1786152415"/>
                    </a:ext>
                  </a:extLst>
                </a:gridCol>
                <a:gridCol w="3186159">
                  <a:extLst>
                    <a:ext uri="{9D8B030D-6E8A-4147-A177-3AD203B41FA5}">
                      <a16:colId xmlns:a16="http://schemas.microsoft.com/office/drawing/2014/main" val="2731493086"/>
                    </a:ext>
                  </a:extLst>
                </a:gridCol>
                <a:gridCol w="5252812">
                  <a:extLst>
                    <a:ext uri="{9D8B030D-6E8A-4147-A177-3AD203B41FA5}">
                      <a16:colId xmlns:a16="http://schemas.microsoft.com/office/drawing/2014/main" val="2177260567"/>
                    </a:ext>
                  </a:extLst>
                </a:gridCol>
              </a:tblGrid>
              <a:tr h="437979">
                <a:tc>
                  <a:txBody>
                    <a:bodyPr/>
                    <a:lstStyle/>
                    <a:p>
                      <a:pPr algn="ctr">
                        <a:lnSpc>
                          <a:spcPct val="115000"/>
                        </a:lnSpc>
                        <a:spcAft>
                          <a:spcPts val="800"/>
                        </a:spcAft>
                        <a:buNone/>
                      </a:pPr>
                      <a:r>
                        <a:rPr lang="en-US" sz="1400" kern="100" dirty="0">
                          <a:effectLst/>
                          <a:latin typeface="Montserrat" panose="00000500000000000000" pitchFamily="2" charset="0"/>
                        </a:rPr>
                        <a:t>S. No.</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ctr">
                        <a:lnSpc>
                          <a:spcPct val="115000"/>
                        </a:lnSpc>
                        <a:spcAft>
                          <a:spcPts val="800"/>
                        </a:spcAft>
                        <a:buNone/>
                      </a:pPr>
                      <a:r>
                        <a:rPr lang="en-US" sz="1400" kern="100" dirty="0">
                          <a:effectLst/>
                          <a:latin typeface="Montserrat" panose="00000500000000000000" pitchFamily="2" charset="0"/>
                        </a:rPr>
                        <a:t>Legislation / Instrument</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ctr">
                        <a:lnSpc>
                          <a:spcPct val="115000"/>
                        </a:lnSpc>
                        <a:spcAft>
                          <a:spcPts val="800"/>
                        </a:spcAft>
                        <a:buNone/>
                      </a:pPr>
                      <a:r>
                        <a:rPr lang="en-US" sz="1400" kern="100" dirty="0">
                          <a:effectLst/>
                          <a:latin typeface="Montserrat" panose="00000500000000000000" pitchFamily="2" charset="0"/>
                        </a:rPr>
                        <a:t>Year</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ctr">
                        <a:lnSpc>
                          <a:spcPct val="115000"/>
                        </a:lnSpc>
                        <a:spcAft>
                          <a:spcPts val="800"/>
                        </a:spcAft>
                        <a:buNone/>
                      </a:pPr>
                      <a:r>
                        <a:rPr lang="en-US" sz="1400" kern="100" dirty="0">
                          <a:effectLst/>
                          <a:latin typeface="Montserrat" panose="00000500000000000000" pitchFamily="2" charset="0"/>
                        </a:rPr>
                        <a:t>Number of Articles / Decisions</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tc>
                  <a:txBody>
                    <a:bodyPr/>
                    <a:lstStyle/>
                    <a:p>
                      <a:pPr algn="ctr">
                        <a:lnSpc>
                          <a:spcPct val="115000"/>
                        </a:lnSpc>
                        <a:spcAft>
                          <a:spcPts val="800"/>
                        </a:spcAft>
                        <a:buNone/>
                      </a:pPr>
                      <a:r>
                        <a:rPr lang="en-US" sz="1400" kern="100" dirty="0">
                          <a:effectLst/>
                          <a:latin typeface="Montserrat" panose="00000500000000000000" pitchFamily="2" charset="0"/>
                        </a:rPr>
                        <a:t>Role in Corporate Tax Framework</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3D"/>
                    </a:solidFill>
                  </a:tcPr>
                </a:tc>
                <a:extLst>
                  <a:ext uri="{0D108BD9-81ED-4DB2-BD59-A6C34878D82A}">
                    <a16:rowId xmlns:a16="http://schemas.microsoft.com/office/drawing/2014/main" val="33937148"/>
                  </a:ext>
                </a:extLst>
              </a:tr>
              <a:tr h="966146">
                <a:tc>
                  <a:txBody>
                    <a:bodyPr/>
                    <a:lstStyle/>
                    <a:p>
                      <a:pPr algn="ctr">
                        <a:lnSpc>
                          <a:spcPct val="115000"/>
                        </a:lnSpc>
                        <a:spcAft>
                          <a:spcPts val="800"/>
                        </a:spcAft>
                        <a:buNone/>
                      </a:pPr>
                      <a:r>
                        <a:rPr lang="en-US" sz="1400" kern="100" dirty="0">
                          <a:effectLst/>
                          <a:latin typeface="Montserrat" panose="00000500000000000000" pitchFamily="2" charset="0"/>
                        </a:rPr>
                        <a:t>1</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buNone/>
                      </a:pPr>
                      <a:r>
                        <a:rPr lang="en-US" sz="1400" kern="100" dirty="0">
                          <a:effectLst/>
                          <a:latin typeface="Montserrat" panose="00000500000000000000" pitchFamily="2" charset="0"/>
                        </a:rPr>
                        <a:t>Federal Decree-Law No. 47 of 2022 on the Taxation of Corporations and Businesses</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400" kern="100" dirty="0">
                          <a:effectLst/>
                          <a:latin typeface="Montserrat" panose="00000500000000000000" pitchFamily="2" charset="0"/>
                        </a:rPr>
                        <a:t>2022</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400" kern="100" dirty="0">
                          <a:effectLst/>
                          <a:latin typeface="Montserrat" panose="00000500000000000000" pitchFamily="2" charset="0"/>
                        </a:rPr>
                        <a:t>70 Articles</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buNone/>
                      </a:pPr>
                      <a:r>
                        <a:rPr lang="en-US" sz="1400" kern="100" dirty="0">
                          <a:effectLst/>
                          <a:latin typeface="Montserrat" panose="00000500000000000000" pitchFamily="2" charset="0"/>
                        </a:rPr>
                        <a:t>Primary legislation establishing the Corporate Tax regime in the UAE. </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3922995"/>
                  </a:ext>
                </a:extLst>
              </a:tr>
              <a:tr h="512021">
                <a:tc>
                  <a:txBody>
                    <a:bodyPr/>
                    <a:lstStyle/>
                    <a:p>
                      <a:pPr algn="ctr">
                        <a:lnSpc>
                          <a:spcPct val="115000"/>
                        </a:lnSpc>
                        <a:spcAft>
                          <a:spcPts val="800"/>
                        </a:spcAft>
                        <a:buNone/>
                      </a:pPr>
                      <a:r>
                        <a:rPr lang="en-US" sz="1400" kern="100" dirty="0">
                          <a:effectLst/>
                          <a:latin typeface="Montserrat" panose="00000500000000000000" pitchFamily="2" charset="0"/>
                        </a:rPr>
                        <a:t>2</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buNone/>
                      </a:pPr>
                      <a:r>
                        <a:rPr lang="en-US" sz="1400" kern="100" dirty="0">
                          <a:effectLst/>
                          <a:latin typeface="Montserrat" panose="00000500000000000000" pitchFamily="2" charset="0"/>
                        </a:rPr>
                        <a:t>Federal Decree-Law No. 28 of 2022 on Tax Procedures</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400" kern="100" dirty="0">
                          <a:effectLst/>
                          <a:latin typeface="Montserrat" panose="00000500000000000000" pitchFamily="2" charset="0"/>
                        </a:rPr>
                        <a:t>2022</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400" kern="100" dirty="0">
                          <a:effectLst/>
                          <a:latin typeface="Montserrat" panose="00000500000000000000" pitchFamily="2" charset="0"/>
                        </a:rPr>
                        <a:t>57 Articles</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buNone/>
                      </a:pPr>
                      <a:r>
                        <a:rPr lang="en-US" sz="1400" kern="100" dirty="0">
                          <a:effectLst/>
                          <a:latin typeface="Montserrat" panose="00000500000000000000" pitchFamily="2" charset="0"/>
                        </a:rPr>
                        <a:t>Provides the procedural framework for Corporate Tax Law.</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4013115"/>
                  </a:ext>
                </a:extLst>
              </a:tr>
              <a:tr h="1193208">
                <a:tc>
                  <a:txBody>
                    <a:bodyPr/>
                    <a:lstStyle/>
                    <a:p>
                      <a:pPr algn="ctr">
                        <a:lnSpc>
                          <a:spcPct val="115000"/>
                        </a:lnSpc>
                        <a:spcAft>
                          <a:spcPts val="800"/>
                        </a:spcAft>
                        <a:buNone/>
                      </a:pPr>
                      <a:r>
                        <a:rPr lang="en-US" sz="1400" kern="100" dirty="0">
                          <a:effectLst/>
                          <a:latin typeface="Montserrat" panose="00000500000000000000" pitchFamily="2" charset="0"/>
                        </a:rPr>
                        <a:t>3</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buNone/>
                      </a:pPr>
                      <a:r>
                        <a:rPr lang="en-US" sz="1400" kern="100" dirty="0">
                          <a:effectLst/>
                          <a:latin typeface="Montserrat" panose="00000500000000000000" pitchFamily="2" charset="0"/>
                        </a:rPr>
                        <a:t>Cabinet Decisions issued under the Corporate Tax Law</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400" kern="100" dirty="0">
                          <a:effectLst/>
                          <a:latin typeface="Montserrat" panose="00000500000000000000" pitchFamily="2" charset="0"/>
                        </a:rPr>
                        <a:t>2022 onwards</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buNone/>
                      </a:pPr>
                      <a:r>
                        <a:rPr lang="en-US" sz="1400" kern="100" dirty="0">
                          <a:effectLst/>
                          <a:latin typeface="Montserrat" panose="00000500000000000000" pitchFamily="2" charset="0"/>
                        </a:rPr>
                        <a:t>Multiple Decisions (15+ issued)</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buNone/>
                      </a:pPr>
                      <a:r>
                        <a:rPr lang="en-US" sz="1400" kern="100" dirty="0">
                          <a:effectLst/>
                          <a:latin typeface="Montserrat" panose="00000500000000000000" pitchFamily="2" charset="0"/>
                        </a:rPr>
                        <a:t>Provide detailed implementing rules required for applying the Corporate Tax Law, including provisions relating to Free Zone taxation, qualifying income, and other operational aspects.</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7531233"/>
                  </a:ext>
                </a:extLst>
              </a:tr>
              <a:tr h="966146">
                <a:tc>
                  <a:txBody>
                    <a:bodyPr/>
                    <a:lstStyle/>
                    <a:p>
                      <a:pPr algn="ctr">
                        <a:lnSpc>
                          <a:spcPct val="115000"/>
                        </a:lnSpc>
                        <a:spcAft>
                          <a:spcPts val="800"/>
                        </a:spcAft>
                        <a:buNone/>
                      </a:pPr>
                      <a:r>
                        <a:rPr lang="en-US" sz="1400" kern="100" dirty="0">
                          <a:effectLst/>
                          <a:latin typeface="Montserrat" panose="00000500000000000000" pitchFamily="2" charset="0"/>
                        </a:rPr>
                        <a:t>4</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buNone/>
                      </a:pPr>
                      <a:r>
                        <a:rPr lang="en-US" sz="1400" kern="100" dirty="0">
                          <a:effectLst/>
                          <a:latin typeface="Montserrat" panose="00000500000000000000" pitchFamily="2" charset="0"/>
                        </a:rPr>
                        <a:t>Ministerial Decisions issued under the Corporate Tax Law</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400" kern="100" dirty="0">
                          <a:effectLst/>
                          <a:latin typeface="Montserrat" panose="00000500000000000000" pitchFamily="2" charset="0"/>
                        </a:rPr>
                        <a:t>2023 onwards</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buNone/>
                      </a:pPr>
                      <a:r>
                        <a:rPr lang="en-US" sz="1400" kern="100" dirty="0">
                          <a:effectLst/>
                          <a:latin typeface="Montserrat" panose="00000500000000000000" pitchFamily="2" charset="0"/>
                        </a:rPr>
                        <a:t>Multiple Decisions (20+ issued)</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buNone/>
                      </a:pPr>
                      <a:r>
                        <a:rPr lang="en-US" sz="1400" kern="100" dirty="0">
                          <a:effectLst/>
                          <a:latin typeface="Montserrat" panose="00000500000000000000" pitchFamily="2" charset="0"/>
                        </a:rPr>
                        <a:t>Provide technical and administrative rules such as definitions of related parties, transfer pricing documentation thresholds, small business relief, and other detailed provisions.</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6830919"/>
                  </a:ext>
                </a:extLst>
              </a:tr>
              <a:tr h="966146">
                <a:tc>
                  <a:txBody>
                    <a:bodyPr/>
                    <a:lstStyle/>
                    <a:p>
                      <a:pPr algn="ctr">
                        <a:lnSpc>
                          <a:spcPct val="115000"/>
                        </a:lnSpc>
                        <a:spcAft>
                          <a:spcPts val="800"/>
                        </a:spcAft>
                        <a:buNone/>
                      </a:pPr>
                      <a:r>
                        <a:rPr lang="en-IN" sz="1400" kern="100" dirty="0">
                          <a:effectLst/>
                          <a:latin typeface="Montserrat" panose="00000500000000000000" pitchFamily="2" charset="0"/>
                          <a:ea typeface="Calibri" panose="020F0502020204030204" pitchFamily="34" charset="0"/>
                          <a:cs typeface="Times New Roman" panose="02020603050405020304" pitchFamily="18" charset="0"/>
                        </a:rPr>
                        <a:t>5</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buNone/>
                      </a:pPr>
                      <a:r>
                        <a:rPr lang="en-IN" sz="1400" dirty="0">
                          <a:latin typeface="Montserrat" panose="00000500000000000000" pitchFamily="2" charset="0"/>
                        </a:rPr>
                        <a:t>Federal Tax Authority Decisions</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IN" sz="1400" kern="100" dirty="0">
                          <a:effectLst/>
                          <a:latin typeface="Montserrat" panose="00000500000000000000" pitchFamily="2" charset="0"/>
                          <a:ea typeface="Calibri" panose="020F0502020204030204" pitchFamily="34" charset="0"/>
                          <a:cs typeface="Times New Roman" panose="02020603050405020304" pitchFamily="18" charset="0"/>
                        </a:rPr>
                        <a:t>2023 onwards</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buNone/>
                      </a:pPr>
                      <a:r>
                        <a:rPr lang="en-US" sz="1400" kern="100" dirty="0">
                          <a:effectLst/>
                          <a:latin typeface="Montserrat" panose="00000500000000000000" pitchFamily="2" charset="0"/>
                          <a:ea typeface="Calibri" panose="020F0502020204030204" pitchFamily="34" charset="0"/>
                          <a:cs typeface="Times New Roman" panose="02020603050405020304" pitchFamily="18" charset="0"/>
                        </a:rPr>
                        <a:t>Multiple decisions issued periodically</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buNone/>
                      </a:pPr>
                      <a:r>
                        <a:rPr lang="en-IN" sz="1400" dirty="0">
                          <a:latin typeface="Montserrat" panose="00000500000000000000" pitchFamily="2" charset="0"/>
                        </a:rPr>
                        <a:t>Provide administrative directions and operational rules for implementing Corporate Tax procedures, compliance requirements, and taxpayer obligations.</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5071640"/>
                  </a:ext>
                </a:extLst>
              </a:tr>
              <a:tr h="739084">
                <a:tc>
                  <a:txBody>
                    <a:bodyPr/>
                    <a:lstStyle/>
                    <a:p>
                      <a:pPr algn="ctr">
                        <a:lnSpc>
                          <a:spcPct val="115000"/>
                        </a:lnSpc>
                        <a:spcAft>
                          <a:spcPts val="800"/>
                        </a:spcAft>
                        <a:buNone/>
                      </a:pPr>
                      <a:r>
                        <a:rPr lang="en-IN" sz="1400" kern="100" dirty="0">
                          <a:effectLst/>
                          <a:latin typeface="Montserrat" panose="00000500000000000000" pitchFamily="2" charset="0"/>
                          <a:ea typeface="Calibri" panose="020F0502020204030204" pitchFamily="34" charset="0"/>
                          <a:cs typeface="Times New Roman" panose="02020603050405020304" pitchFamily="18" charset="0"/>
                        </a:rPr>
                        <a:t>6</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buNone/>
                      </a:pPr>
                      <a:r>
                        <a:rPr lang="en-US" sz="1400" kern="100" dirty="0">
                          <a:effectLst/>
                          <a:latin typeface="Montserrat" panose="00000500000000000000" pitchFamily="2" charset="0"/>
                        </a:rPr>
                        <a:t>Administrative Guidance, Public Clarifications and Guides</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buNone/>
                      </a:pPr>
                      <a:r>
                        <a:rPr lang="en-US" sz="1400" kern="100" dirty="0">
                          <a:effectLst/>
                          <a:latin typeface="Montserrat" panose="00000500000000000000" pitchFamily="2" charset="0"/>
                        </a:rPr>
                        <a:t>Ongoing</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buNone/>
                      </a:pPr>
                      <a:r>
                        <a:rPr lang="en-US" sz="1400" kern="100" dirty="0">
                          <a:effectLst/>
                          <a:latin typeface="Montserrat" panose="00000500000000000000" pitchFamily="2" charset="0"/>
                        </a:rPr>
                        <a:t>Various Guides and Clarifications issued periodically</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buNone/>
                      </a:pPr>
                      <a:r>
                        <a:rPr lang="en-US" sz="1400" kern="100" dirty="0">
                          <a:effectLst/>
                          <a:latin typeface="Montserrat" panose="00000500000000000000" pitchFamily="2" charset="0"/>
                        </a:rPr>
                        <a:t>Provide interpretative guidance and practical instructions to assist taxpayers in complying with Corporate Tax law and related decisions.</a:t>
                      </a:r>
                      <a:endParaRPr lang="en-US" sz="1400" kern="100" dirty="0">
                        <a:effectLst/>
                        <a:latin typeface="Montserrat" panose="00000500000000000000" pitchFamily="2" charset="0"/>
                        <a:ea typeface="Calibri" panose="020F0502020204030204" pitchFamily="34"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9974086"/>
                  </a:ext>
                </a:extLst>
              </a:tr>
            </a:tbl>
          </a:graphicData>
        </a:graphic>
      </p:graphicFrame>
      <p:sp>
        <p:nvSpPr>
          <p:cNvPr id="8" name="Slide Number Placeholder 7">
            <a:extLst>
              <a:ext uri="{FF2B5EF4-FFF2-40B4-BE49-F238E27FC236}">
                <a16:creationId xmlns:a16="http://schemas.microsoft.com/office/drawing/2014/main" id="{EFC0A87B-3D00-41EB-FB9A-92909794B17D}"/>
              </a:ext>
            </a:extLst>
          </p:cNvPr>
          <p:cNvSpPr>
            <a:spLocks noGrp="1"/>
          </p:cNvSpPr>
          <p:nvPr>
            <p:ph type="sldNum" sz="quarter" idx="12"/>
          </p:nvPr>
        </p:nvSpPr>
        <p:spPr/>
        <p:txBody>
          <a:bodyPr/>
          <a:lstStyle/>
          <a:p>
            <a:fld id="{9EEF8FA0-0E28-45DA-A438-FD13269BAD6D}" type="slidenum">
              <a:rPr lang="en-US" smtClean="0"/>
              <a:t>8</a:t>
            </a:fld>
            <a:endParaRPr lang="en-US"/>
          </a:p>
        </p:txBody>
      </p:sp>
    </p:spTree>
    <p:extLst>
      <p:ext uri="{BB962C8B-B14F-4D97-AF65-F5344CB8AC3E}">
        <p14:creationId xmlns:p14="http://schemas.microsoft.com/office/powerpoint/2010/main" val="265940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C766F-130F-CAA3-3AEB-C4151C27BA30}"/>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D3E5B8F-0A6C-4E9E-4499-FBDA9707F999}"/>
              </a:ext>
            </a:extLst>
          </p:cNvPr>
          <p:cNvGrpSpPr/>
          <p:nvPr/>
        </p:nvGrpSpPr>
        <p:grpSpPr>
          <a:xfrm rot="16200000">
            <a:off x="-3495627" y="3496211"/>
            <a:ext cx="8226681" cy="1234257"/>
            <a:chOff x="0" y="0"/>
            <a:chExt cx="11042250" cy="1690707"/>
          </a:xfrm>
        </p:grpSpPr>
        <p:sp>
          <p:nvSpPr>
            <p:cNvPr id="2" name="Rectangle 1">
              <a:extLst>
                <a:ext uri="{FF2B5EF4-FFF2-40B4-BE49-F238E27FC236}">
                  <a16:creationId xmlns:a16="http://schemas.microsoft.com/office/drawing/2014/main" id="{063A2714-0181-6B49-0335-EE33854FE23F}"/>
                </a:ext>
              </a:extLst>
            </p:cNvPr>
            <p:cNvSpPr/>
            <p:nvPr/>
          </p:nvSpPr>
          <p:spPr>
            <a:xfrm>
              <a:off x="0" y="0"/>
              <a:ext cx="10094547"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0A2A9477-B217-9237-31B8-37C86367922E}"/>
                </a:ext>
              </a:extLst>
            </p:cNvPr>
            <p:cNvSpPr/>
            <p:nvPr/>
          </p:nvSpPr>
          <p:spPr>
            <a:xfrm>
              <a:off x="10265445" y="802"/>
              <a:ext cx="776805" cy="1689905"/>
            </a:xfrm>
            <a:prstGeom prst="rect">
              <a:avLst/>
            </a:prstGeom>
            <a:solidFill>
              <a:srgbClr val="0084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4" name="Title 2">
            <a:extLst>
              <a:ext uri="{FF2B5EF4-FFF2-40B4-BE49-F238E27FC236}">
                <a16:creationId xmlns:a16="http://schemas.microsoft.com/office/drawing/2014/main" id="{FD1846C7-500A-965C-DE5F-5445438E95F3}"/>
              </a:ext>
            </a:extLst>
          </p:cNvPr>
          <p:cNvSpPr txBox="1">
            <a:spLocks/>
          </p:cNvSpPr>
          <p:nvPr/>
        </p:nvSpPr>
        <p:spPr>
          <a:xfrm>
            <a:off x="1551007" y="456450"/>
            <a:ext cx="12248119" cy="787824"/>
          </a:xfrm>
          <a:prstGeom prst="rect">
            <a:avLst/>
          </a:prstGeom>
        </p:spPr>
        <p:txBody>
          <a:bodyPr anchor="ctr">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r>
              <a:rPr lang="en-US" sz="3200" b="1" dirty="0">
                <a:solidFill>
                  <a:srgbClr val="00843D"/>
                </a:solidFill>
                <a:latin typeface="Montserrat" pitchFamily="2" charset="0"/>
              </a:rPr>
              <a:t>OVERVIEW OF UAE CORPORATE TAX LAW</a:t>
            </a:r>
          </a:p>
        </p:txBody>
      </p:sp>
      <p:pic>
        <p:nvPicPr>
          <p:cNvPr id="5" name="Picture 4">
            <a:extLst>
              <a:ext uri="{FF2B5EF4-FFF2-40B4-BE49-F238E27FC236}">
                <a16:creationId xmlns:a16="http://schemas.microsoft.com/office/drawing/2014/main" id="{66FF779A-1357-38B1-A67A-B78B0A111079}"/>
              </a:ext>
            </a:extLst>
          </p:cNvPr>
          <p:cNvPicPr>
            <a:picLocks noChangeAspect="1"/>
          </p:cNvPicPr>
          <p:nvPr/>
        </p:nvPicPr>
        <p:blipFill>
          <a:blip r:embed="rId2"/>
          <a:stretch>
            <a:fillRect/>
          </a:stretch>
        </p:blipFill>
        <p:spPr>
          <a:xfrm>
            <a:off x="11045542" y="184323"/>
            <a:ext cx="3421601" cy="1042202"/>
          </a:xfrm>
          <a:prstGeom prst="rect">
            <a:avLst/>
          </a:prstGeom>
        </p:spPr>
      </p:pic>
      <p:sp>
        <p:nvSpPr>
          <p:cNvPr id="8" name="TextBox 7">
            <a:extLst>
              <a:ext uri="{FF2B5EF4-FFF2-40B4-BE49-F238E27FC236}">
                <a16:creationId xmlns:a16="http://schemas.microsoft.com/office/drawing/2014/main" id="{90848C19-8515-309B-3983-CF39595ED8D2}"/>
              </a:ext>
            </a:extLst>
          </p:cNvPr>
          <p:cNvSpPr txBox="1"/>
          <p:nvPr/>
        </p:nvSpPr>
        <p:spPr>
          <a:xfrm>
            <a:off x="11470514" y="1203763"/>
            <a:ext cx="2974694" cy="369332"/>
          </a:xfrm>
          <a:prstGeom prst="rect">
            <a:avLst/>
          </a:prstGeom>
          <a:noFill/>
        </p:spPr>
        <p:txBody>
          <a:bodyPr wrap="square" rtlCol="0" anchor="ctr">
            <a:spAutoFit/>
          </a:bodyPr>
          <a:lstStyle/>
          <a:p>
            <a:pPr algn="ctr"/>
            <a:r>
              <a:rPr lang="en-IN" spc="300" dirty="0">
                <a:latin typeface="Montserrat" pitchFamily="2" charset="0"/>
              </a:rPr>
              <a:t>INDIA  |  UAE</a:t>
            </a:r>
          </a:p>
        </p:txBody>
      </p:sp>
      <p:sp>
        <p:nvSpPr>
          <p:cNvPr id="21" name="TextBox 20">
            <a:extLst>
              <a:ext uri="{FF2B5EF4-FFF2-40B4-BE49-F238E27FC236}">
                <a16:creationId xmlns:a16="http://schemas.microsoft.com/office/drawing/2014/main" id="{C2B3D06B-3912-BAB5-FB07-09EAF26D0827}"/>
              </a:ext>
            </a:extLst>
          </p:cNvPr>
          <p:cNvSpPr txBox="1"/>
          <p:nvPr/>
        </p:nvSpPr>
        <p:spPr>
          <a:xfrm>
            <a:off x="1551008" y="2162457"/>
            <a:ext cx="12409534" cy="3733586"/>
          </a:xfrm>
          <a:prstGeom prst="rect">
            <a:avLst/>
          </a:prstGeom>
          <a:noFill/>
        </p:spPr>
        <p:txBody>
          <a:bodyPr wrap="square" rtlCol="0">
            <a:spAutoFit/>
          </a:bodyPr>
          <a:lstStyle/>
          <a:p>
            <a:pPr marL="342900" indent="-342900">
              <a:lnSpc>
                <a:spcPct val="150000"/>
              </a:lnSpc>
              <a:buFont typeface="Wingdings" panose="05000000000000000000" pitchFamily="2" charset="2"/>
              <a:buChar char="v"/>
            </a:pPr>
            <a:r>
              <a:rPr lang="en-IN" sz="2000" dirty="0">
                <a:latin typeface="Montserrat" panose="00000500000000000000" pitchFamily="2" charset="0"/>
                <a:cs typeface="Times New Roman" panose="02020603050405020304" pitchFamily="18" charset="0"/>
              </a:rPr>
              <a:t>The UAE Corporate Tax regime was introduced through Federal Decree-Law No. 47 of 2022, marking the UAE’s first comprehensive federal direct tax on business profits.</a:t>
            </a:r>
          </a:p>
          <a:p>
            <a:pPr marL="342900" indent="-342900">
              <a:lnSpc>
                <a:spcPct val="150000"/>
              </a:lnSpc>
              <a:buFont typeface="Wingdings" panose="05000000000000000000" pitchFamily="2" charset="2"/>
              <a:buChar char="v"/>
            </a:pPr>
            <a:r>
              <a:rPr lang="en-IN" sz="2000" dirty="0">
                <a:latin typeface="Montserrat" panose="00000500000000000000" pitchFamily="2" charset="0"/>
                <a:cs typeface="Times New Roman" panose="02020603050405020304" pitchFamily="18" charset="0"/>
              </a:rPr>
              <a:t>The law applies to </a:t>
            </a:r>
            <a:r>
              <a:rPr lang="en-IN" sz="2000" b="1" dirty="0">
                <a:latin typeface="Montserrat" panose="00000500000000000000" pitchFamily="2" charset="0"/>
                <a:cs typeface="Times New Roman" panose="02020603050405020304" pitchFamily="18" charset="0"/>
              </a:rPr>
              <a:t>Taxable Income </a:t>
            </a:r>
            <a:r>
              <a:rPr lang="en-IN" sz="2000" dirty="0">
                <a:latin typeface="Montserrat" panose="00000500000000000000" pitchFamily="2" charset="0"/>
                <a:cs typeface="Times New Roman" panose="02020603050405020304" pitchFamily="18" charset="0"/>
              </a:rPr>
              <a:t>earned by a </a:t>
            </a:r>
            <a:r>
              <a:rPr lang="en-IN" sz="2000" b="1" dirty="0">
                <a:latin typeface="Montserrat" panose="00000500000000000000" pitchFamily="2" charset="0"/>
                <a:cs typeface="Times New Roman" panose="02020603050405020304" pitchFamily="18" charset="0"/>
              </a:rPr>
              <a:t>Taxable Person </a:t>
            </a:r>
            <a:r>
              <a:rPr lang="en-IN" sz="2000" dirty="0">
                <a:latin typeface="Montserrat" panose="00000500000000000000" pitchFamily="2" charset="0"/>
                <a:cs typeface="Times New Roman" panose="02020603050405020304" pitchFamily="18" charset="0"/>
              </a:rPr>
              <a:t>during a </a:t>
            </a:r>
            <a:r>
              <a:rPr lang="en-IN" sz="2000" b="1" dirty="0">
                <a:latin typeface="Montserrat" panose="00000500000000000000" pitchFamily="2" charset="0"/>
                <a:cs typeface="Times New Roman" panose="02020603050405020304" pitchFamily="18" charset="0"/>
              </a:rPr>
              <a:t>Tax Period</a:t>
            </a:r>
            <a:r>
              <a:rPr lang="en-IN" sz="2000" dirty="0">
                <a:latin typeface="Montserrat" panose="00000500000000000000" pitchFamily="2" charset="0"/>
                <a:cs typeface="Times New Roman" panose="02020603050405020304" pitchFamily="18" charset="0"/>
              </a:rPr>
              <a:t>, and Corporate Tax is imposed at the rates specified under the law.</a:t>
            </a:r>
          </a:p>
          <a:p>
            <a:pPr marL="342900" indent="-342900">
              <a:lnSpc>
                <a:spcPct val="150000"/>
              </a:lnSpc>
              <a:buFont typeface="Wingdings" panose="05000000000000000000" pitchFamily="2" charset="2"/>
              <a:buChar char="v"/>
            </a:pPr>
            <a:r>
              <a:rPr lang="en-IN" sz="2000" dirty="0">
                <a:latin typeface="Montserrat" panose="00000500000000000000" pitchFamily="2" charset="0"/>
                <a:cs typeface="Times New Roman" panose="02020603050405020304" pitchFamily="18" charset="0"/>
              </a:rPr>
              <a:t>Corporate Tax operates under </a:t>
            </a:r>
            <a:r>
              <a:rPr lang="en-IN" sz="2000" b="1" dirty="0">
                <a:latin typeface="Montserrat" panose="00000500000000000000" pitchFamily="2" charset="0"/>
                <a:cs typeface="Times New Roman" panose="02020603050405020304" pitchFamily="18" charset="0"/>
              </a:rPr>
              <a:t>a self-assessment system</a:t>
            </a:r>
            <a:r>
              <a:rPr lang="en-IN" sz="2000" dirty="0">
                <a:latin typeface="Montserrat" panose="00000500000000000000" pitchFamily="2" charset="0"/>
                <a:cs typeface="Times New Roman" panose="02020603050405020304" pitchFamily="18" charset="0"/>
              </a:rPr>
              <a:t>, where the responsibility to calculate, declare, and pay tax lies with the business itself.</a:t>
            </a:r>
          </a:p>
          <a:p>
            <a:pPr marL="342900" indent="-342900">
              <a:lnSpc>
                <a:spcPct val="150000"/>
              </a:lnSpc>
              <a:buFont typeface="Wingdings" panose="05000000000000000000" pitchFamily="2" charset="2"/>
              <a:buChar char="v"/>
            </a:pPr>
            <a:r>
              <a:rPr lang="en-IN" sz="2000" dirty="0">
                <a:latin typeface="Montserrat" panose="00000500000000000000" pitchFamily="2" charset="0"/>
                <a:cs typeface="Times New Roman" panose="02020603050405020304" pitchFamily="18" charset="0"/>
              </a:rPr>
              <a:t>The law applies </a:t>
            </a:r>
            <a:r>
              <a:rPr lang="en-IN" sz="2000" b="1" dirty="0">
                <a:latin typeface="Montserrat" panose="00000500000000000000" pitchFamily="2" charset="0"/>
                <a:cs typeface="Times New Roman" panose="02020603050405020304" pitchFamily="18" charset="0"/>
              </a:rPr>
              <a:t>uniformly across the UAE </a:t>
            </a:r>
            <a:r>
              <a:rPr lang="en-IN" sz="2000" dirty="0">
                <a:latin typeface="Montserrat" panose="00000500000000000000" pitchFamily="2" charset="0"/>
                <a:cs typeface="Times New Roman" panose="02020603050405020304" pitchFamily="18" charset="0"/>
              </a:rPr>
              <a:t>and establishes a structured, transparent, and rules-based tax framework aligned with international standards.</a:t>
            </a:r>
          </a:p>
        </p:txBody>
      </p:sp>
      <p:sp>
        <p:nvSpPr>
          <p:cNvPr id="7" name="Slide Number Placeholder 6">
            <a:extLst>
              <a:ext uri="{FF2B5EF4-FFF2-40B4-BE49-F238E27FC236}">
                <a16:creationId xmlns:a16="http://schemas.microsoft.com/office/drawing/2014/main" id="{31A78E1E-FF1C-73AF-73A1-1C6020E3279A}"/>
              </a:ext>
            </a:extLst>
          </p:cNvPr>
          <p:cNvSpPr>
            <a:spLocks noGrp="1"/>
          </p:cNvSpPr>
          <p:nvPr>
            <p:ph type="sldNum" sz="quarter" idx="12"/>
          </p:nvPr>
        </p:nvSpPr>
        <p:spPr/>
        <p:txBody>
          <a:bodyPr/>
          <a:lstStyle/>
          <a:p>
            <a:fld id="{9EEF8FA0-0E28-45DA-A438-FD13269BAD6D}" type="slidenum">
              <a:rPr lang="en-US" smtClean="0"/>
              <a:t>9</a:t>
            </a:fld>
            <a:endParaRPr lang="en-US"/>
          </a:p>
        </p:txBody>
      </p:sp>
    </p:spTree>
    <p:extLst>
      <p:ext uri="{BB962C8B-B14F-4D97-AF65-F5344CB8AC3E}">
        <p14:creationId xmlns:p14="http://schemas.microsoft.com/office/powerpoint/2010/main" val="1604390974"/>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6A109EA322774FBCB5D56C3CCB94FD" ma:contentTypeVersion="10" ma:contentTypeDescription="Create a new document." ma:contentTypeScope="" ma:versionID="3fc2af1b0daa91585097c190cba7bef3">
  <xsd:schema xmlns:xsd="http://www.w3.org/2001/XMLSchema" xmlns:xs="http://www.w3.org/2001/XMLSchema" xmlns:p="http://schemas.microsoft.com/office/2006/metadata/properties" xmlns:ns2="d00ae0b4-1c51-4c30-adc5-565164ae8ec5" xmlns:ns3="fe32eab1-8b8a-4651-a195-02ff8d0706f0" targetNamespace="http://schemas.microsoft.com/office/2006/metadata/properties" ma:root="true" ma:fieldsID="6238fce521528c57401d7f4f9d68b994" ns2:_="" ns3:_="">
    <xsd:import namespace="d00ae0b4-1c51-4c30-adc5-565164ae8ec5"/>
    <xsd:import namespace="fe32eab1-8b8a-4651-a195-02ff8d0706f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0ae0b4-1c51-4c30-adc5-565164ae8e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b5def0a-f7e0-4d63-8198-1d098b653f6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32eab1-8b8a-4651-a195-02ff8d0706f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36fe220-d6e8-4d51-9674-149657aeba20}" ma:internalName="TaxCatchAll" ma:showField="CatchAllData" ma:web="fe32eab1-8b8a-4651-a195-02ff8d0706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00ae0b4-1c51-4c30-adc5-565164ae8ec5">
      <Terms xmlns="http://schemas.microsoft.com/office/infopath/2007/PartnerControls"/>
    </lcf76f155ced4ddcb4097134ff3c332f>
    <TaxCatchAll xmlns="fe32eab1-8b8a-4651-a195-02ff8d0706f0" xsi:nil="true"/>
  </documentManagement>
</p:properties>
</file>

<file path=customXml/itemProps1.xml><?xml version="1.0" encoding="utf-8"?>
<ds:datastoreItem xmlns:ds="http://schemas.openxmlformats.org/officeDocument/2006/customXml" ds:itemID="{2B81BA01-EB2B-4FD5-B1DC-D9FA4058B7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0ae0b4-1c51-4c30-adc5-565164ae8ec5"/>
    <ds:schemaRef ds:uri="fe32eab1-8b8a-4651-a195-02ff8d0706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F11653-F989-44C5-AEFA-243C170F272E}">
  <ds:schemaRefs>
    <ds:schemaRef ds:uri="http://schemas.microsoft.com/sharepoint/v3/contenttype/forms"/>
  </ds:schemaRefs>
</ds:datastoreItem>
</file>

<file path=customXml/itemProps3.xml><?xml version="1.0" encoding="utf-8"?>
<ds:datastoreItem xmlns:ds="http://schemas.openxmlformats.org/officeDocument/2006/customXml" ds:itemID="{7C93DEC8-D95E-4BC7-AAA6-06F02B7547DB}">
  <ds:schemaRefs>
    <ds:schemaRef ds:uri="http://schemas.microsoft.com/office/2006/metadata/properties"/>
    <ds:schemaRef ds:uri="http://schemas.microsoft.com/office/infopath/2007/PartnerControls"/>
    <ds:schemaRef ds:uri="d00ae0b4-1c51-4c30-adc5-565164ae8ec5"/>
    <ds:schemaRef ds:uri="fe32eab1-8b8a-4651-a195-02ff8d0706f0"/>
  </ds:schemaRefs>
</ds:datastoreItem>
</file>

<file path=docProps/app.xml><?xml version="1.0" encoding="utf-8"?>
<Properties xmlns="http://schemas.openxmlformats.org/officeDocument/2006/extended-properties" xmlns:vt="http://schemas.openxmlformats.org/officeDocument/2006/docPropsVTypes">
  <Template/>
  <TotalTime>7553</TotalTime>
  <Words>5343</Words>
  <Application>Microsoft Office PowerPoint</Application>
  <PresentationFormat>Custom</PresentationFormat>
  <Paragraphs>805</Paragraphs>
  <Slides>57</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Montserrat</vt:lpstr>
      <vt:lpstr>Arial</vt:lpstr>
      <vt:lpstr>Calibri Light</vt:lpstr>
      <vt:lpstr>Roboto</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Ojas Namdev | AMRG &amp; Associates</dc:creator>
  <cp:lastModifiedBy>Kritika Kashyap AMRG &amp; Associates</cp:lastModifiedBy>
  <cp:revision>125</cp:revision>
  <dcterms:created xsi:type="dcterms:W3CDTF">2026-02-26T10:39:50Z</dcterms:created>
  <dcterms:modified xsi:type="dcterms:W3CDTF">2026-04-24T06:27:09Z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5670701</vt:lpwstr>
  </property>
  <property fmtid="{D5CDD505-2E9C-101B-9397-08002B2CF9AE}" pid="3" name="NXPowerLiteSettings">
    <vt:lpwstr>F7000400038000</vt:lpwstr>
  </property>
  <property fmtid="{D5CDD505-2E9C-101B-9397-08002B2CF9AE}" pid="4" name="NXPowerLiteVersion">
    <vt:lpwstr>S10.9.5</vt:lpwstr>
  </property>
  <property fmtid="{D5CDD505-2E9C-101B-9397-08002B2CF9AE}" pid="5" name="ContentTypeId">
    <vt:lpwstr>0x010100896A109EA322774FBCB5D56C3CCB94FD</vt:lpwstr>
  </property>
  <property fmtid="{D5CDD505-2E9C-101B-9397-08002B2CF9AE}" pid="6" name="MediaServiceImageTags">
    <vt:lpwstr/>
  </property>
</Properties>
</file>